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147327049" r:id="rId3"/>
    <p:sldId id="258" r:id="rId4"/>
    <p:sldId id="264" r:id="rId5"/>
    <p:sldId id="273" r:id="rId6"/>
    <p:sldId id="276" r:id="rId7"/>
    <p:sldId id="214732705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5796F-B8F6-4E9B-AAF7-4ADFC432A9A0}" v="2" dt="2024-03-14T17:01:10.618"/>
    <p1510:client id="{8DA0A0DB-A8DB-427E-BC39-99268CC3BEFF}" v="1" dt="2024-03-14T17:02:33.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is, David" userId="5501d7c9-b016-44c7-849f-1c5bfcac6e5e" providerId="ADAL" clId="{1AD8CCDB-3FB0-453A-B35A-67D7B02EA597}"/>
    <pc:docChg chg="modSld">
      <pc:chgData name="Paris, David" userId="5501d7c9-b016-44c7-849f-1c5bfcac6e5e" providerId="ADAL" clId="{1AD8CCDB-3FB0-453A-B35A-67D7B02EA597}" dt="2024-03-14T16:54:46.633" v="0" actId="1076"/>
      <pc:docMkLst>
        <pc:docMk/>
      </pc:docMkLst>
      <pc:sldChg chg="modSp mod">
        <pc:chgData name="Paris, David" userId="5501d7c9-b016-44c7-849f-1c5bfcac6e5e" providerId="ADAL" clId="{1AD8CCDB-3FB0-453A-B35A-67D7B02EA597}" dt="2024-03-14T16:54:46.633" v="0" actId="1076"/>
        <pc:sldMkLst>
          <pc:docMk/>
          <pc:sldMk cId="95992585" sldId="276"/>
        </pc:sldMkLst>
        <pc:picChg chg="mod">
          <ac:chgData name="Paris, David" userId="5501d7c9-b016-44c7-849f-1c5bfcac6e5e" providerId="ADAL" clId="{1AD8CCDB-3FB0-453A-B35A-67D7B02EA597}" dt="2024-03-14T16:54:46.633" v="0" actId="1076"/>
          <ac:picMkLst>
            <pc:docMk/>
            <pc:sldMk cId="95992585" sldId="276"/>
            <ac:picMk id="21" creationId="{FABAB7DA-F9C1-42E1-A247-3F5A98407EA6}"/>
          </ac:picMkLst>
        </pc:picChg>
      </pc:sldChg>
    </pc:docChg>
  </pc:docChgLst>
  <pc:docChgLst>
    <pc:chgData name="Paris, David" userId="5501d7c9-b016-44c7-849f-1c5bfcac6e5e" providerId="ADAL" clId="{8DA0A0DB-A8DB-427E-BC39-99268CC3BEFF}"/>
    <pc:docChg chg="custSel modSld">
      <pc:chgData name="Paris, David" userId="5501d7c9-b016-44c7-849f-1c5bfcac6e5e" providerId="ADAL" clId="{8DA0A0DB-A8DB-427E-BC39-99268CC3BEFF}" dt="2024-03-14T17:03:14.400" v="45" actId="478"/>
      <pc:docMkLst>
        <pc:docMk/>
      </pc:docMkLst>
      <pc:sldChg chg="addSp delSp modSp mod">
        <pc:chgData name="Paris, David" userId="5501d7c9-b016-44c7-849f-1c5bfcac6e5e" providerId="ADAL" clId="{8DA0A0DB-A8DB-427E-BC39-99268CC3BEFF}" dt="2024-03-14T17:03:14.400" v="45" actId="478"/>
        <pc:sldMkLst>
          <pc:docMk/>
          <pc:sldMk cId="95992585" sldId="264"/>
        </pc:sldMkLst>
        <pc:spChg chg="add mod">
          <ac:chgData name="Paris, David" userId="5501d7c9-b016-44c7-849f-1c5bfcac6e5e" providerId="ADAL" clId="{8DA0A0DB-A8DB-427E-BC39-99268CC3BEFF}" dt="2024-03-14T17:03:10.419" v="44" actId="1035"/>
          <ac:spMkLst>
            <pc:docMk/>
            <pc:sldMk cId="95992585" sldId="264"/>
            <ac:spMk id="4" creationId="{6540B6E3-2069-DE10-4C8E-A03BBA789A9B}"/>
          </ac:spMkLst>
        </pc:spChg>
        <pc:picChg chg="del mod">
          <ac:chgData name="Paris, David" userId="5501d7c9-b016-44c7-849f-1c5bfcac6e5e" providerId="ADAL" clId="{8DA0A0DB-A8DB-427E-BC39-99268CC3BEFF}" dt="2024-03-14T17:03:14.400" v="45" actId="478"/>
          <ac:picMkLst>
            <pc:docMk/>
            <pc:sldMk cId="95992585" sldId="264"/>
            <ac:picMk id="3" creationId="{BD482DD6-B793-C246-C9AE-246FDF0DA779}"/>
          </ac:picMkLst>
        </pc:picChg>
      </pc:sldChg>
    </pc:docChg>
  </pc:docChgLst>
  <pc:docChgLst>
    <pc:chgData name="David Paris" userId="S::david.paris@jdpa.com::5501d7c9-b016-44c7-849f-1c5bfcac6e5e" providerId="AD" clId="Web-{3D85796F-B8F6-4E9B-AAF7-4ADFC432A9A0}"/>
    <pc:docChg chg="modSld">
      <pc:chgData name="David Paris" userId="S::david.paris@jdpa.com::5501d7c9-b016-44c7-849f-1c5bfcac6e5e" providerId="AD" clId="Web-{3D85796F-B8F6-4E9B-AAF7-4ADFC432A9A0}" dt="2024-03-14T17:01:10.618" v="1" actId="1076"/>
      <pc:docMkLst>
        <pc:docMk/>
      </pc:docMkLst>
      <pc:sldChg chg="addSp modSp">
        <pc:chgData name="David Paris" userId="S::david.paris@jdpa.com::5501d7c9-b016-44c7-849f-1c5bfcac6e5e" providerId="AD" clId="Web-{3D85796F-B8F6-4E9B-AAF7-4ADFC432A9A0}" dt="2024-03-14T17:01:10.618" v="1" actId="1076"/>
        <pc:sldMkLst>
          <pc:docMk/>
          <pc:sldMk cId="95992585" sldId="264"/>
        </pc:sldMkLst>
        <pc:picChg chg="add mod">
          <ac:chgData name="David Paris" userId="S::david.paris@jdpa.com::5501d7c9-b016-44c7-849f-1c5bfcac6e5e" providerId="AD" clId="Web-{3D85796F-B8F6-4E9B-AAF7-4ADFC432A9A0}" dt="2024-03-14T17:01:10.618" v="1" actId="1076"/>
          <ac:picMkLst>
            <pc:docMk/>
            <pc:sldMk cId="95992585" sldId="264"/>
            <ac:picMk id="3" creationId="{BD482DD6-B793-C246-C9AE-246FDF0DA7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3.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3.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3.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3.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3.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71160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2. Presentation Titl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4352B23-EED2-DD42-AEA7-981BBDD331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125" y="1338119"/>
            <a:ext cx="2805251" cy="451957"/>
          </a:xfrm>
          <a:prstGeom prst="rect">
            <a:avLst/>
          </a:prstGeom>
        </p:spPr>
      </p:pic>
      <p:sp>
        <p:nvSpPr>
          <p:cNvPr id="6" name="Picture Placeholder 5">
            <a:extLst>
              <a:ext uri="{FF2B5EF4-FFF2-40B4-BE49-F238E27FC236}">
                <a16:creationId xmlns:a16="http://schemas.microsoft.com/office/drawing/2014/main" id="{1556EF1A-E3CE-B64F-84A2-211986872757}"/>
              </a:ext>
            </a:extLst>
          </p:cNvPr>
          <p:cNvSpPr>
            <a:spLocks noGrp="1"/>
          </p:cNvSpPr>
          <p:nvPr>
            <p:ph type="pic" sz="quarter" idx="17"/>
          </p:nvPr>
        </p:nvSpPr>
        <p:spPr>
          <a:xfrm>
            <a:off x="1" y="0"/>
            <a:ext cx="4855633" cy="6858000"/>
          </a:xfrm>
          <a:prstGeom prst="rect">
            <a:avLst/>
          </a:prstGeom>
        </p:spPr>
        <p:txBody>
          <a:bodyPr/>
          <a:lstStyle>
            <a:lvl1pPr>
              <a:defRPr>
                <a:solidFill>
                  <a:schemeClr val="bg2"/>
                </a:solidFill>
              </a:defRPr>
            </a:lvl1pPr>
          </a:lstStyle>
          <a:p>
            <a:r>
              <a:rPr lang="en-US"/>
              <a:t>Click icon to add picture</a:t>
            </a:r>
          </a:p>
        </p:txBody>
      </p:sp>
      <p:sp>
        <p:nvSpPr>
          <p:cNvPr id="21" name="Date">
            <a:extLst>
              <a:ext uri="{FF2B5EF4-FFF2-40B4-BE49-F238E27FC236}">
                <a16:creationId xmlns:a16="http://schemas.microsoft.com/office/drawing/2014/main" id="{9F5AB330-12E8-4712-A553-4FE51DA1F95E}"/>
              </a:ext>
            </a:extLst>
          </p:cNvPr>
          <p:cNvSpPr txBox="1">
            <a:spLocks noGrp="1"/>
          </p:cNvSpPr>
          <p:nvPr>
            <p:ph type="body" sz="quarter" idx="15" hasCustomPrompt="1"/>
          </p:nvPr>
        </p:nvSpPr>
        <p:spPr>
          <a:xfrm>
            <a:off x="5460861" y="5654375"/>
            <a:ext cx="1906523" cy="270844"/>
          </a:xfrm>
          <a:prstGeom prst="rect">
            <a:avLst/>
          </a:prstGeom>
        </p:spPr>
        <p:txBody>
          <a:bodyPr lIns="34278" tIns="34278" rIns="34278" bIns="34278">
            <a:spAutoFit/>
          </a:bodyPr>
          <a:lstStyle>
            <a:lvl1pPr marL="0" indent="0" defTabSz="685515">
              <a:lnSpc>
                <a:spcPct val="90000"/>
              </a:lnSpc>
              <a:spcBef>
                <a:spcPts val="600"/>
              </a:spcBef>
              <a:buNone/>
              <a:defRPr sz="1400" b="0" i="0">
                <a:solidFill>
                  <a:schemeClr val="bg2"/>
                </a:solidFill>
                <a:latin typeface="Arial" panose="020B0604020202020204" pitchFamily="34" charset="0"/>
                <a:cs typeface="Arial" panose="020B0604020202020204" pitchFamily="34" charset="0"/>
              </a:defRPr>
            </a:lvl1pPr>
          </a:lstStyle>
          <a:p>
            <a:r>
              <a:rPr lang="en-US"/>
              <a:t>Month DD, YYYY</a:t>
            </a:r>
            <a:endParaRPr/>
          </a:p>
        </p:txBody>
      </p:sp>
      <p:sp>
        <p:nvSpPr>
          <p:cNvPr id="13" name="D&amp;A">
            <a:extLst>
              <a:ext uri="{FF2B5EF4-FFF2-40B4-BE49-F238E27FC236}">
                <a16:creationId xmlns:a16="http://schemas.microsoft.com/office/drawing/2014/main" id="{61D91F4E-1CF8-464E-B8D7-F222F9C84F2F}"/>
              </a:ext>
            </a:extLst>
          </p:cNvPr>
          <p:cNvSpPr txBox="1">
            <a:spLocks noGrp="1"/>
          </p:cNvSpPr>
          <p:nvPr>
            <p:ph type="body" sz="quarter" idx="16" hasCustomPrompt="1"/>
          </p:nvPr>
        </p:nvSpPr>
        <p:spPr>
          <a:xfrm>
            <a:off x="5460862" y="5250400"/>
            <a:ext cx="5178119" cy="335464"/>
          </a:xfrm>
          <a:prstGeom prst="rect">
            <a:avLst/>
          </a:prstGeom>
        </p:spPr>
        <p:txBody>
          <a:bodyPr lIns="34278" tIns="34278" rIns="34278" bIns="34278">
            <a:spAutoFit/>
          </a:bodyPr>
          <a:lstStyle>
            <a:lvl1pPr marL="0" indent="0" defTabSz="685515">
              <a:lnSpc>
                <a:spcPct val="90000"/>
              </a:lnSpc>
              <a:spcBef>
                <a:spcPts val="600"/>
              </a:spcBef>
              <a:buNone/>
              <a:defRPr sz="1867" b="0" i="0">
                <a:solidFill>
                  <a:schemeClr val="bg2"/>
                </a:solidFill>
                <a:latin typeface="Arial" panose="020B0604020202020204" pitchFamily="34" charset="0"/>
                <a:cs typeface="Arial" panose="020B0604020202020204" pitchFamily="34" charset="0"/>
              </a:defRPr>
            </a:lvl1pPr>
          </a:lstStyle>
          <a:p>
            <a:r>
              <a:rPr lang="en-US"/>
              <a:t>Data &amp; Analytics</a:t>
            </a:r>
            <a:endParaRPr/>
          </a:p>
        </p:txBody>
      </p:sp>
      <p:sp>
        <p:nvSpPr>
          <p:cNvPr id="12" name="Text Placeholder 5">
            <a:extLst>
              <a:ext uri="{FF2B5EF4-FFF2-40B4-BE49-F238E27FC236}">
                <a16:creationId xmlns:a16="http://schemas.microsoft.com/office/drawing/2014/main" id="{2CE95D3D-8735-4D8D-A15C-E842B3FA375C}"/>
              </a:ext>
            </a:extLst>
          </p:cNvPr>
          <p:cNvSpPr txBox="1">
            <a:spLocks noGrp="1"/>
          </p:cNvSpPr>
          <p:nvPr>
            <p:ph type="body" sz="quarter" idx="13" hasCustomPrompt="1"/>
          </p:nvPr>
        </p:nvSpPr>
        <p:spPr>
          <a:xfrm>
            <a:off x="5460861" y="3870883"/>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bg2"/>
                </a:solidFill>
                <a:latin typeface="Arial" panose="020B0604020202020204" pitchFamily="34" charset="0"/>
                <a:cs typeface="Arial" panose="020B0604020202020204" pitchFamily="34" charset="0"/>
              </a:defRPr>
            </a:lvl1pPr>
          </a:lstStyle>
          <a:p>
            <a:r>
              <a:rPr lang="en-US"/>
              <a:t>Client</a:t>
            </a:r>
            <a:endParaRPr/>
          </a:p>
        </p:txBody>
      </p:sp>
      <p:sp>
        <p:nvSpPr>
          <p:cNvPr id="15" name="Title Text">
            <a:extLst>
              <a:ext uri="{FF2B5EF4-FFF2-40B4-BE49-F238E27FC236}">
                <a16:creationId xmlns:a16="http://schemas.microsoft.com/office/drawing/2014/main" id="{35FEDA13-917E-453D-B022-8D8F246083F9}"/>
              </a:ext>
            </a:extLst>
          </p:cNvPr>
          <p:cNvSpPr txBox="1">
            <a:spLocks noGrp="1"/>
          </p:cNvSpPr>
          <p:nvPr>
            <p:ph type="title" hasCustomPrompt="1"/>
          </p:nvPr>
        </p:nvSpPr>
        <p:spPr>
          <a:xfrm>
            <a:off x="5460861" y="2699305"/>
            <a:ext cx="5334141" cy="438557"/>
          </a:xfrm>
          <a:prstGeom prst="rect">
            <a:avLst/>
          </a:prstGeom>
          <a:ln w="3175">
            <a:miter lim="400000"/>
          </a:ln>
        </p:spPr>
        <p:txBody>
          <a:bodyPr lIns="34278" tIns="34278" rIns="34278" bIns="34278" anchor="t">
            <a:spAutoFit/>
          </a:bodyPr>
          <a:lstStyle>
            <a:lvl1pPr algn="l">
              <a:defRPr sz="2400" b="1" i="0" u="none" strike="noStrike" cap="none" spc="0" baseline="0">
                <a:ln>
                  <a:noFill/>
                </a:ln>
                <a:solidFill>
                  <a:schemeClr val="bg2"/>
                </a:solidFill>
                <a:uFillTx/>
                <a:latin typeface="Arial" panose="020B0604020202020204" pitchFamily="34" charset="0"/>
                <a:ea typeface="+mn-ea"/>
                <a:cs typeface="Arial" panose="020B0604020202020204" pitchFamily="34" charset="0"/>
                <a:sym typeface="Segoe UI"/>
              </a:defRPr>
            </a:lvl1pPr>
          </a:lstStyle>
          <a:p>
            <a:pPr marL="0" marR="0" lvl="0" indent="0" defTabSz="514149">
              <a:lnSpc>
                <a:spcPct val="100000"/>
              </a:lnSpc>
              <a:spcBef>
                <a:spcPts val="0"/>
              </a:spcBef>
              <a:spcAft>
                <a:spcPts val="0"/>
              </a:spcAft>
              <a:buClrTx/>
              <a:buSzTx/>
              <a:buFontTx/>
              <a:tabLst/>
            </a:pPr>
            <a:r>
              <a:rPr lang="en-US"/>
              <a:t>2. Presentation Title</a:t>
            </a:r>
            <a:endParaRPr/>
          </a:p>
        </p:txBody>
      </p:sp>
      <p:sp>
        <p:nvSpPr>
          <p:cNvPr id="14" name="Text Placeholder 5">
            <a:extLst>
              <a:ext uri="{FF2B5EF4-FFF2-40B4-BE49-F238E27FC236}">
                <a16:creationId xmlns:a16="http://schemas.microsoft.com/office/drawing/2014/main" id="{A2F7CF24-0E2C-41BB-A8BC-516E3B1EEB45}"/>
              </a:ext>
            </a:extLst>
          </p:cNvPr>
          <p:cNvSpPr txBox="1">
            <a:spLocks noGrp="1"/>
          </p:cNvSpPr>
          <p:nvPr>
            <p:ph type="body" sz="quarter" idx="18" hasCustomPrompt="1"/>
          </p:nvPr>
        </p:nvSpPr>
        <p:spPr>
          <a:xfrm>
            <a:off x="5460861" y="4225199"/>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bg2"/>
                </a:solidFill>
                <a:latin typeface="Arial" panose="020B0604020202020204" pitchFamily="34" charset="0"/>
                <a:cs typeface="Arial" panose="020B0604020202020204" pitchFamily="34" charset="0"/>
              </a:defRPr>
            </a:lvl1pPr>
          </a:lstStyle>
          <a:p>
            <a:r>
              <a:rPr lang="en-US"/>
              <a:t>Presenter Name</a:t>
            </a:r>
            <a:endParaRPr/>
          </a:p>
        </p:txBody>
      </p:sp>
      <p:pic>
        <p:nvPicPr>
          <p:cNvPr id="17" name="Picture 10">
            <a:extLst>
              <a:ext uri="{FF2B5EF4-FFF2-40B4-BE49-F238E27FC236}">
                <a16:creationId xmlns:a16="http://schemas.microsoft.com/office/drawing/2014/main" id="{A0B6CBF0-997D-2D57-EC76-D4F8FE2F41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60859" y="6358490"/>
            <a:ext cx="6515990" cy="161974"/>
          </a:xfrm>
          <a:prstGeom prst="rect">
            <a:avLst/>
          </a:prstGeom>
        </p:spPr>
      </p:pic>
      <p:sp>
        <p:nvSpPr>
          <p:cNvPr id="18" name="Blue Line">
            <a:extLst>
              <a:ext uri="{FF2B5EF4-FFF2-40B4-BE49-F238E27FC236}">
                <a16:creationId xmlns:a16="http://schemas.microsoft.com/office/drawing/2014/main" id="{EE38746C-22F7-035D-F474-F9090D55D479}"/>
              </a:ext>
            </a:extLst>
          </p:cNvPr>
          <p:cNvSpPr/>
          <p:nvPr/>
        </p:nvSpPr>
        <p:spPr>
          <a:xfrm>
            <a:off x="4855634" y="6832601"/>
            <a:ext cx="7335520" cy="50799"/>
          </a:xfrm>
          <a:prstGeom prst="rect">
            <a:avLst/>
          </a:prstGeom>
          <a:gradFill>
            <a:gsLst>
              <a:gs pos="50000">
                <a:schemeClr val="accent1"/>
              </a:gs>
              <a:gs pos="0">
                <a:srgbClr val="44BBE7"/>
              </a:gs>
              <a:gs pos="100000">
                <a:schemeClr val="accent2"/>
              </a:gs>
            </a:gsLst>
            <a:lin ang="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14423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ppt_x"/>
                                          </p:val>
                                        </p:tav>
                                        <p:tav tm="100000">
                                          <p:val>
                                            <p:strVal val="#ppt_x"/>
                                          </p:val>
                                        </p:tav>
                                      </p:tavLst>
                                    </p:anim>
                                    <p:anim calcmode="lin" valueType="num">
                                      <p:cBhvr additive="base">
                                        <p:cTn id="8" dur="2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6" presetClass="emph" presetSubtype="0" fill="hold" grpId="1" nodeType="afterEffect">
                                  <p:stCondLst>
                                    <p:cond delay="0"/>
                                  </p:stCondLst>
                                  <p:childTnLst>
                                    <p:animScale>
                                      <p:cBhvr>
                                        <p:cTn id="11" dur="250" fill="hold"/>
                                        <p:tgtEl>
                                          <p:spTgt spid="18"/>
                                        </p:tgtEl>
                                      </p:cBhvr>
                                      <p:by x="3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2. Presentation Title - DARK MODE">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4352B23-EED2-DD42-AEA7-981BBDD331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125" y="1338133"/>
            <a:ext cx="2805251" cy="451958"/>
          </a:xfrm>
          <a:prstGeom prst="rect">
            <a:avLst/>
          </a:prstGeom>
        </p:spPr>
      </p:pic>
      <p:sp>
        <p:nvSpPr>
          <p:cNvPr id="6" name="Picture Placeholder 5">
            <a:extLst>
              <a:ext uri="{FF2B5EF4-FFF2-40B4-BE49-F238E27FC236}">
                <a16:creationId xmlns:a16="http://schemas.microsoft.com/office/drawing/2014/main" id="{1556EF1A-E3CE-B64F-84A2-211986872757}"/>
              </a:ext>
            </a:extLst>
          </p:cNvPr>
          <p:cNvSpPr>
            <a:spLocks noGrp="1"/>
          </p:cNvSpPr>
          <p:nvPr>
            <p:ph type="pic" sz="quarter" idx="17"/>
          </p:nvPr>
        </p:nvSpPr>
        <p:spPr>
          <a:xfrm>
            <a:off x="1" y="0"/>
            <a:ext cx="4855633" cy="6858000"/>
          </a:xfrm>
          <a:prstGeom prst="rect">
            <a:avLst/>
          </a:prstGeom>
        </p:spPr>
        <p:txBody>
          <a:bodyPr/>
          <a:lstStyle>
            <a:lvl1pPr>
              <a:defRPr>
                <a:solidFill>
                  <a:schemeClr val="tx1">
                    <a:lumMod val="75000"/>
                    <a:lumOff val="25000"/>
                  </a:schemeClr>
                </a:solidFill>
              </a:defRPr>
            </a:lvl1pPr>
          </a:lstStyle>
          <a:p>
            <a:r>
              <a:rPr lang="en-US"/>
              <a:t>Click icon to add picture</a:t>
            </a:r>
          </a:p>
        </p:txBody>
      </p:sp>
      <p:sp>
        <p:nvSpPr>
          <p:cNvPr id="21" name="Date">
            <a:extLst>
              <a:ext uri="{FF2B5EF4-FFF2-40B4-BE49-F238E27FC236}">
                <a16:creationId xmlns:a16="http://schemas.microsoft.com/office/drawing/2014/main" id="{9F5AB330-12E8-4712-A553-4FE51DA1F95E}"/>
              </a:ext>
            </a:extLst>
          </p:cNvPr>
          <p:cNvSpPr txBox="1">
            <a:spLocks noGrp="1"/>
          </p:cNvSpPr>
          <p:nvPr>
            <p:ph type="body" sz="quarter" idx="15" hasCustomPrompt="1"/>
          </p:nvPr>
        </p:nvSpPr>
        <p:spPr>
          <a:xfrm>
            <a:off x="5460861" y="5654375"/>
            <a:ext cx="1906523" cy="270844"/>
          </a:xfrm>
          <a:prstGeom prst="rect">
            <a:avLst/>
          </a:prstGeom>
        </p:spPr>
        <p:txBody>
          <a:bodyPr lIns="34278" tIns="34278" rIns="34278" bIns="34278">
            <a:spAutoFit/>
          </a:bodyPr>
          <a:lstStyle>
            <a:lvl1pPr marL="0" indent="0" defTabSz="685515">
              <a:lnSpc>
                <a:spcPct val="90000"/>
              </a:lnSpc>
              <a:spcBef>
                <a:spcPts val="600"/>
              </a:spcBef>
              <a:buNone/>
              <a:defRPr sz="14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Month DD, YYYY</a:t>
            </a:r>
            <a:endParaRPr/>
          </a:p>
        </p:txBody>
      </p:sp>
      <p:sp>
        <p:nvSpPr>
          <p:cNvPr id="13" name="D&amp;A">
            <a:extLst>
              <a:ext uri="{FF2B5EF4-FFF2-40B4-BE49-F238E27FC236}">
                <a16:creationId xmlns:a16="http://schemas.microsoft.com/office/drawing/2014/main" id="{61D91F4E-1CF8-464E-B8D7-F222F9C84F2F}"/>
              </a:ext>
            </a:extLst>
          </p:cNvPr>
          <p:cNvSpPr txBox="1">
            <a:spLocks noGrp="1"/>
          </p:cNvSpPr>
          <p:nvPr>
            <p:ph type="body" sz="quarter" idx="16" hasCustomPrompt="1"/>
          </p:nvPr>
        </p:nvSpPr>
        <p:spPr>
          <a:xfrm>
            <a:off x="5460862" y="5250400"/>
            <a:ext cx="5178119" cy="335464"/>
          </a:xfrm>
          <a:prstGeom prst="rect">
            <a:avLst/>
          </a:prstGeom>
        </p:spPr>
        <p:txBody>
          <a:bodyPr lIns="34278" tIns="34278" rIns="34278" bIns="34278">
            <a:spAutoFit/>
          </a:bodyPr>
          <a:lstStyle>
            <a:lvl1pPr marL="0" indent="0" defTabSz="685515">
              <a:lnSpc>
                <a:spcPct val="90000"/>
              </a:lnSpc>
              <a:spcBef>
                <a:spcPts val="600"/>
              </a:spcBef>
              <a:buNone/>
              <a:defRPr sz="1867"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Data &amp; Analytics</a:t>
            </a:r>
            <a:endParaRPr/>
          </a:p>
        </p:txBody>
      </p:sp>
      <p:sp>
        <p:nvSpPr>
          <p:cNvPr id="12" name="Text Placeholder 5">
            <a:extLst>
              <a:ext uri="{FF2B5EF4-FFF2-40B4-BE49-F238E27FC236}">
                <a16:creationId xmlns:a16="http://schemas.microsoft.com/office/drawing/2014/main" id="{2CE95D3D-8735-4D8D-A15C-E842B3FA375C}"/>
              </a:ext>
            </a:extLst>
          </p:cNvPr>
          <p:cNvSpPr txBox="1">
            <a:spLocks noGrp="1"/>
          </p:cNvSpPr>
          <p:nvPr>
            <p:ph type="body" sz="quarter" idx="13" hasCustomPrompt="1"/>
          </p:nvPr>
        </p:nvSpPr>
        <p:spPr>
          <a:xfrm>
            <a:off x="5460861" y="3870883"/>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Client</a:t>
            </a:r>
            <a:endParaRPr/>
          </a:p>
        </p:txBody>
      </p:sp>
      <p:sp>
        <p:nvSpPr>
          <p:cNvPr id="15" name="Title Text">
            <a:extLst>
              <a:ext uri="{FF2B5EF4-FFF2-40B4-BE49-F238E27FC236}">
                <a16:creationId xmlns:a16="http://schemas.microsoft.com/office/drawing/2014/main" id="{35FEDA13-917E-453D-B022-8D8F246083F9}"/>
              </a:ext>
            </a:extLst>
          </p:cNvPr>
          <p:cNvSpPr txBox="1">
            <a:spLocks noGrp="1"/>
          </p:cNvSpPr>
          <p:nvPr>
            <p:ph type="title" hasCustomPrompt="1"/>
          </p:nvPr>
        </p:nvSpPr>
        <p:spPr>
          <a:xfrm>
            <a:off x="5460861" y="2699305"/>
            <a:ext cx="5334141" cy="438557"/>
          </a:xfrm>
          <a:prstGeom prst="rect">
            <a:avLst/>
          </a:prstGeom>
          <a:ln w="3175">
            <a:miter lim="400000"/>
          </a:ln>
        </p:spPr>
        <p:txBody>
          <a:bodyPr lIns="34278" tIns="34278" rIns="34278" bIns="34278" anchor="t">
            <a:spAutoFit/>
          </a:bodyPr>
          <a:lstStyle>
            <a:lvl1pPr algn="l">
              <a:defRPr sz="2400" b="1" i="0" u="none" strike="noStrike" cap="none" spc="0" baseline="0">
                <a:ln>
                  <a:noFill/>
                </a:ln>
                <a:solidFill>
                  <a:schemeClr val="tx1">
                    <a:lumMod val="75000"/>
                    <a:lumOff val="25000"/>
                  </a:schemeClr>
                </a:solidFill>
                <a:uFillTx/>
                <a:latin typeface="Arial" panose="020B0604020202020204" pitchFamily="34" charset="0"/>
                <a:ea typeface="+mn-ea"/>
                <a:cs typeface="Arial" panose="020B0604020202020204" pitchFamily="34" charset="0"/>
                <a:sym typeface="Segoe UI"/>
              </a:defRPr>
            </a:lvl1pPr>
          </a:lstStyle>
          <a:p>
            <a:pPr marL="0" marR="0" lvl="0" indent="0" defTabSz="514149">
              <a:lnSpc>
                <a:spcPct val="100000"/>
              </a:lnSpc>
              <a:spcBef>
                <a:spcPts val="0"/>
              </a:spcBef>
              <a:spcAft>
                <a:spcPts val="0"/>
              </a:spcAft>
              <a:buClrTx/>
              <a:buSzTx/>
              <a:buFontTx/>
              <a:tabLst/>
            </a:pPr>
            <a:r>
              <a:rPr lang="en-US"/>
              <a:t>2. Presentation Title</a:t>
            </a:r>
            <a:endParaRPr/>
          </a:p>
        </p:txBody>
      </p:sp>
      <p:sp>
        <p:nvSpPr>
          <p:cNvPr id="14" name="Text Placeholder 5">
            <a:extLst>
              <a:ext uri="{FF2B5EF4-FFF2-40B4-BE49-F238E27FC236}">
                <a16:creationId xmlns:a16="http://schemas.microsoft.com/office/drawing/2014/main" id="{A2F7CF24-0E2C-41BB-A8BC-516E3B1EEB45}"/>
              </a:ext>
            </a:extLst>
          </p:cNvPr>
          <p:cNvSpPr txBox="1">
            <a:spLocks noGrp="1"/>
          </p:cNvSpPr>
          <p:nvPr>
            <p:ph type="body" sz="quarter" idx="18" hasCustomPrompt="1"/>
          </p:nvPr>
        </p:nvSpPr>
        <p:spPr>
          <a:xfrm>
            <a:off x="5460861" y="4225199"/>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Presenter Name</a:t>
            </a:r>
            <a:endParaRPr/>
          </a:p>
        </p:txBody>
      </p:sp>
      <p:pic>
        <p:nvPicPr>
          <p:cNvPr id="16" name="Picture 10">
            <a:extLst>
              <a:ext uri="{FF2B5EF4-FFF2-40B4-BE49-F238E27FC236}">
                <a16:creationId xmlns:a16="http://schemas.microsoft.com/office/drawing/2014/main" id="{B78C4FB6-73E0-A8AD-2ECE-FAE292302B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60859" y="6358490"/>
            <a:ext cx="6515990" cy="161974"/>
          </a:xfrm>
          <a:prstGeom prst="rect">
            <a:avLst/>
          </a:prstGeom>
        </p:spPr>
      </p:pic>
      <p:sp>
        <p:nvSpPr>
          <p:cNvPr id="17" name="Blue Line">
            <a:extLst>
              <a:ext uri="{FF2B5EF4-FFF2-40B4-BE49-F238E27FC236}">
                <a16:creationId xmlns:a16="http://schemas.microsoft.com/office/drawing/2014/main" id="{0D8BE4FE-3D84-70B1-138D-4F3858A90DED}"/>
              </a:ext>
            </a:extLst>
          </p:cNvPr>
          <p:cNvSpPr/>
          <p:nvPr/>
        </p:nvSpPr>
        <p:spPr>
          <a:xfrm>
            <a:off x="4855634" y="6832601"/>
            <a:ext cx="7335520" cy="50799"/>
          </a:xfrm>
          <a:prstGeom prst="rect">
            <a:avLst/>
          </a:prstGeom>
          <a:gradFill>
            <a:gsLst>
              <a:gs pos="50000">
                <a:schemeClr val="accent1"/>
              </a:gs>
              <a:gs pos="0">
                <a:srgbClr val="44BBE7"/>
              </a:gs>
              <a:gs pos="100000">
                <a:schemeClr val="accent2"/>
              </a:gs>
            </a:gsLst>
            <a:lin ang="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700474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50" fill="hold"/>
                                        <p:tgtEl>
                                          <p:spTgt spid="17"/>
                                        </p:tgtEl>
                                        <p:attrNameLst>
                                          <p:attrName>ppt_x</p:attrName>
                                        </p:attrNameLst>
                                      </p:cBhvr>
                                      <p:tavLst>
                                        <p:tav tm="0">
                                          <p:val>
                                            <p:strVal val="#ppt_x"/>
                                          </p:val>
                                        </p:tav>
                                        <p:tav tm="100000">
                                          <p:val>
                                            <p:strVal val="#ppt_x"/>
                                          </p:val>
                                        </p:tav>
                                      </p:tavLst>
                                    </p:anim>
                                    <p:anim calcmode="lin" valueType="num">
                                      <p:cBhvr additive="base">
                                        <p:cTn id="8" dur="25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6" presetClass="emph" presetSubtype="0" fill="hold" grpId="1" nodeType="afterEffect">
                                  <p:stCondLst>
                                    <p:cond delay="0"/>
                                  </p:stCondLst>
                                  <p:childTnLst>
                                    <p:animScale>
                                      <p:cBhvr>
                                        <p:cTn id="11" dur="250" fill="hold"/>
                                        <p:tgtEl>
                                          <p:spTgt spid="17"/>
                                        </p:tgtEl>
                                      </p:cBhvr>
                                      <p:by x="3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Blank w/Logo">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24AF794-67D1-D540-9CAF-3BE5FF52E79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8" name="Rectangle 7">
            <a:extLst>
              <a:ext uri="{FF2B5EF4-FFF2-40B4-BE49-F238E27FC236}">
                <a16:creationId xmlns:a16="http://schemas.microsoft.com/office/drawing/2014/main" id="{6AE31705-31A8-494E-9786-9E50DC0302AD}"/>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7" name="Picture 6" descr="Logo&#10;&#10;Description automatically generated">
            <a:extLst>
              <a:ext uri="{FF2B5EF4-FFF2-40B4-BE49-F238E27FC236}">
                <a16:creationId xmlns:a16="http://schemas.microsoft.com/office/drawing/2014/main" id="{48749BCF-9C6A-304D-9937-F598D5E452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171166495"/>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24AF794-67D1-D540-9CAF-3BE5FF52E79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8" name="Rectangle 7">
            <a:extLst>
              <a:ext uri="{FF2B5EF4-FFF2-40B4-BE49-F238E27FC236}">
                <a16:creationId xmlns:a16="http://schemas.microsoft.com/office/drawing/2014/main" id="{6AE31705-31A8-494E-9786-9E50DC0302AD}"/>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5" name="JDPower_Logo16_red.png">
            <a:extLst>
              <a:ext uri="{FF2B5EF4-FFF2-40B4-BE49-F238E27FC236}">
                <a16:creationId xmlns:a16="http://schemas.microsoft.com/office/drawing/2014/main" id="{B0DA8AF0-018E-574B-A216-376D05187C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49338" y="6593867"/>
            <a:ext cx="914914" cy="146506"/>
          </a:xfrm>
          <a:prstGeom prst="rect">
            <a:avLst/>
          </a:prstGeom>
          <a:ln w="3175">
            <a:miter lim="400000"/>
          </a:ln>
        </p:spPr>
      </p:pic>
    </p:spTree>
    <p:extLst>
      <p:ext uri="{BB962C8B-B14F-4D97-AF65-F5344CB8AC3E}">
        <p14:creationId xmlns:p14="http://schemas.microsoft.com/office/powerpoint/2010/main" val="383766506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k Cover - Tex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1F636BF-A921-6C4E-83FC-143ED17C9032}"/>
              </a:ext>
            </a:extLst>
          </p:cNvPr>
          <p:cNvSpPr/>
          <p:nvPr userDrawn="1"/>
        </p:nvSpPr>
        <p:spPr>
          <a:xfrm>
            <a:off x="1" y="-1238"/>
            <a:ext cx="12192000" cy="6858000"/>
          </a:xfrm>
          <a:custGeom>
            <a:avLst/>
            <a:gdLst>
              <a:gd name="connsiteX0" fmla="*/ 0 w 4533627"/>
              <a:gd name="connsiteY0" fmla="*/ 0 h 2522394"/>
              <a:gd name="connsiteX1" fmla="*/ 4533627 w 4533627"/>
              <a:gd name="connsiteY1" fmla="*/ 0 h 2522394"/>
              <a:gd name="connsiteX2" fmla="*/ 4533627 w 4533627"/>
              <a:gd name="connsiteY2" fmla="*/ 422799 h 2522394"/>
              <a:gd name="connsiteX3" fmla="*/ 4533627 w 4533627"/>
              <a:gd name="connsiteY3" fmla="*/ 2099595 h 2522394"/>
              <a:gd name="connsiteX4" fmla="*/ 4533627 w 4533627"/>
              <a:gd name="connsiteY4" fmla="*/ 2522394 h 2522394"/>
              <a:gd name="connsiteX5" fmla="*/ 0 w 4533627"/>
              <a:gd name="connsiteY5" fmla="*/ 2522394 h 2522394"/>
              <a:gd name="connsiteX6" fmla="*/ 0 w 4533627"/>
              <a:gd name="connsiteY6" fmla="*/ 2099595 h 2522394"/>
              <a:gd name="connsiteX7" fmla="*/ 0 w 4533627"/>
              <a:gd name="connsiteY7" fmla="*/ 422799 h 252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627" h="2522394">
                <a:moveTo>
                  <a:pt x="0" y="0"/>
                </a:moveTo>
                <a:lnTo>
                  <a:pt x="4533627" y="0"/>
                </a:lnTo>
                <a:lnTo>
                  <a:pt x="4533627" y="422799"/>
                </a:lnTo>
                <a:lnTo>
                  <a:pt x="4533627" y="2099595"/>
                </a:lnTo>
                <a:lnTo>
                  <a:pt x="4533627" y="2522394"/>
                </a:lnTo>
                <a:lnTo>
                  <a:pt x="0" y="2522394"/>
                </a:lnTo>
                <a:lnTo>
                  <a:pt x="0" y="2099595"/>
                </a:lnTo>
                <a:lnTo>
                  <a:pt x="0" y="422799"/>
                </a:lnTo>
                <a:close/>
              </a:path>
            </a:pathLst>
          </a:cu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pic>
        <p:nvPicPr>
          <p:cNvPr id="4" name="Picture 3">
            <a:extLst>
              <a:ext uri="{FF2B5EF4-FFF2-40B4-BE49-F238E27FC236}">
                <a16:creationId xmlns:a16="http://schemas.microsoft.com/office/drawing/2014/main" id="{6B2579B3-42D2-EF4D-B891-3FC7D23E17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125AD56-0269-B246-86E7-1C0C30DE9267}"/>
              </a:ext>
            </a:extLst>
          </p:cNvPr>
          <p:cNvSpPr/>
          <p:nvPr userDrawn="1"/>
        </p:nvSpPr>
        <p:spPr>
          <a:xfrm>
            <a:off x="343349" y="388883"/>
            <a:ext cx="11910039" cy="5029200"/>
          </a:xfrm>
          <a:prstGeom prst="rect">
            <a:avLst/>
          </a:prstGeom>
          <a:solidFill>
            <a:schemeClr val="tx1">
              <a:alpha val="85000"/>
            </a:schemeClr>
          </a:solidFill>
          <a:ln w="57150" cap="flat">
            <a:gradFill>
              <a:gsLst>
                <a:gs pos="0">
                  <a:schemeClr val="accent2"/>
                </a:gs>
                <a:gs pos="100000">
                  <a:schemeClr val="accent1"/>
                </a:gs>
              </a:gsLst>
              <a:lin ang="0" scaled="0"/>
            </a:gra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8" name="Terminator 7">
            <a:extLst>
              <a:ext uri="{FF2B5EF4-FFF2-40B4-BE49-F238E27FC236}">
                <a16:creationId xmlns:a16="http://schemas.microsoft.com/office/drawing/2014/main" id="{195B18F8-94F3-A14B-AB83-C0E000C21F97}"/>
              </a:ext>
            </a:extLst>
          </p:cNvPr>
          <p:cNvSpPr/>
          <p:nvPr/>
        </p:nvSpPr>
        <p:spPr>
          <a:xfrm>
            <a:off x="957918" y="5152813"/>
            <a:ext cx="1678456" cy="544570"/>
          </a:xfrm>
          <a:prstGeom prst="flowChartTerminator">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0" name="Rectangle 9">
            <a:extLst>
              <a:ext uri="{FF2B5EF4-FFF2-40B4-BE49-F238E27FC236}">
                <a16:creationId xmlns:a16="http://schemas.microsoft.com/office/drawing/2014/main" id="{1E186966-F209-3F4C-84FB-ABA4C42201DE}"/>
              </a:ext>
            </a:extLst>
          </p:cNvPr>
          <p:cNvSpPr/>
          <p:nvPr userDrawn="1"/>
        </p:nvSpPr>
        <p:spPr>
          <a:xfrm>
            <a:off x="12192000" y="0"/>
            <a:ext cx="293077" cy="6858000"/>
          </a:xfrm>
          <a:prstGeom prst="rect">
            <a:avLst/>
          </a:prstGeom>
          <a:solidFill>
            <a:srgbClr val="ECECE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6" name="Text Placeholder 15">
            <a:extLst>
              <a:ext uri="{FF2B5EF4-FFF2-40B4-BE49-F238E27FC236}">
                <a16:creationId xmlns:a16="http://schemas.microsoft.com/office/drawing/2014/main" id="{5A687E34-4E3C-594B-9EE3-B3AC742F1782}"/>
              </a:ext>
            </a:extLst>
          </p:cNvPr>
          <p:cNvSpPr>
            <a:spLocks noGrp="1"/>
          </p:cNvSpPr>
          <p:nvPr>
            <p:ph type="body" sz="quarter" idx="10" hasCustomPrompt="1"/>
          </p:nvPr>
        </p:nvSpPr>
        <p:spPr>
          <a:xfrm>
            <a:off x="1152525" y="5153025"/>
            <a:ext cx="1273175" cy="544513"/>
          </a:xfrm>
          <a:prstGeom prst="rect">
            <a:avLst/>
          </a:prstGeom>
        </p:spPr>
        <p:txBody>
          <a:bodyPr anchor="ctr"/>
          <a:lstStyle>
            <a:lvl1pPr algn="ctr">
              <a:buNone/>
              <a:defRPr sz="1600" b="1" spc="300"/>
            </a:lvl1pPr>
            <a:lvl2pPr>
              <a:buNone/>
              <a:defRPr sz="1200"/>
            </a:lvl2pPr>
            <a:lvl3pPr>
              <a:buNone/>
              <a:defRPr sz="1200"/>
            </a:lvl3pPr>
            <a:lvl4pPr>
              <a:buNone/>
              <a:defRPr sz="1200"/>
            </a:lvl4pPr>
            <a:lvl5pPr>
              <a:buNone/>
              <a:defRPr sz="1200"/>
            </a:lvl5pPr>
          </a:lstStyle>
          <a:p>
            <a:pPr lvl="0"/>
            <a:r>
              <a:rPr lang="en-US"/>
              <a:t>YEAR</a:t>
            </a:r>
          </a:p>
        </p:txBody>
      </p:sp>
      <p:pic>
        <p:nvPicPr>
          <p:cNvPr id="17" name="Graphic 26">
            <a:extLst>
              <a:ext uri="{FF2B5EF4-FFF2-40B4-BE49-F238E27FC236}">
                <a16:creationId xmlns:a16="http://schemas.microsoft.com/office/drawing/2014/main" id="{E12695E9-6455-8B4F-B717-102ECFDB00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7918" y="933610"/>
            <a:ext cx="1977787" cy="316704"/>
          </a:xfrm>
          <a:prstGeom prst="rect">
            <a:avLst/>
          </a:prstGeom>
        </p:spPr>
      </p:pic>
      <p:sp>
        <p:nvSpPr>
          <p:cNvPr id="19" name="Text Placeholder 18">
            <a:extLst>
              <a:ext uri="{FF2B5EF4-FFF2-40B4-BE49-F238E27FC236}">
                <a16:creationId xmlns:a16="http://schemas.microsoft.com/office/drawing/2014/main" id="{3D66304A-C050-F44A-9DEC-E36E0DE10484}"/>
              </a:ext>
            </a:extLst>
          </p:cNvPr>
          <p:cNvSpPr>
            <a:spLocks noGrp="1"/>
          </p:cNvSpPr>
          <p:nvPr>
            <p:ph type="body" sz="quarter" idx="11" hasCustomPrompt="1"/>
          </p:nvPr>
        </p:nvSpPr>
        <p:spPr>
          <a:xfrm>
            <a:off x="957918" y="1804988"/>
            <a:ext cx="10688637" cy="2286000"/>
          </a:xfrm>
          <a:prstGeom prst="rect">
            <a:avLst/>
          </a:prstGeom>
        </p:spPr>
        <p:txBody>
          <a:bodyPr lIns="0" tIns="0" rIns="0" bIns="0"/>
          <a:lstStyle>
            <a:lvl1pPr marL="0" indent="0">
              <a:lnSpc>
                <a:spcPct val="90000"/>
              </a:lnSpc>
              <a:spcBef>
                <a:spcPts val="0"/>
              </a:spcBef>
              <a:buNone/>
              <a:defRPr sz="5400" b="0">
                <a:solidFill>
                  <a:schemeClr val="bg1"/>
                </a:solidFill>
              </a:defRPr>
            </a:lvl1pPr>
            <a:lvl2pPr>
              <a:lnSpc>
                <a:spcPct val="100000"/>
              </a:lnSpc>
              <a:spcBef>
                <a:spcPts val="0"/>
              </a:spcBef>
              <a:buNone/>
              <a:defRPr>
                <a:solidFill>
                  <a:schemeClr val="bg1"/>
                </a:solidFill>
              </a:defRPr>
            </a:lvl2pPr>
            <a:lvl3pPr>
              <a:lnSpc>
                <a:spcPct val="100000"/>
              </a:lnSpc>
              <a:spcBef>
                <a:spcPts val="0"/>
              </a:spcBef>
              <a:buNone/>
              <a:defRPr>
                <a:solidFill>
                  <a:schemeClr val="bg1"/>
                </a:solidFill>
              </a:defRPr>
            </a:lvl3pPr>
            <a:lvl4pPr>
              <a:lnSpc>
                <a:spcPct val="100000"/>
              </a:lnSpc>
              <a:spcBef>
                <a:spcPts val="0"/>
              </a:spcBef>
              <a:buNone/>
              <a:defRPr>
                <a:solidFill>
                  <a:schemeClr val="bg1"/>
                </a:solidFill>
              </a:defRPr>
            </a:lvl4pPr>
            <a:lvl5pPr>
              <a:lnSpc>
                <a:spcPct val="100000"/>
              </a:lnSpc>
              <a:spcBef>
                <a:spcPts val="0"/>
              </a:spcBef>
              <a:buNone/>
              <a:defRPr>
                <a:solidFill>
                  <a:schemeClr val="bg1"/>
                </a:solidFill>
              </a:defRPr>
            </a:lvl5pPr>
          </a:lstStyle>
          <a:p>
            <a:pPr lvl="0"/>
            <a:r>
              <a:rPr lang="en-US"/>
              <a:t>Presentation title lorem ipsum dolor sit </a:t>
            </a:r>
            <a:r>
              <a:rPr lang="en-US" err="1"/>
              <a:t>amet</a:t>
            </a:r>
            <a:r>
              <a:rPr lang="en-US"/>
              <a:t> ipsum </a:t>
            </a:r>
            <a:r>
              <a:rPr lang="en-US" err="1"/>
              <a:t>amet</a:t>
            </a:r>
            <a:r>
              <a:rPr lang="en-US"/>
              <a:t> lorem dolor</a:t>
            </a:r>
          </a:p>
        </p:txBody>
      </p:sp>
      <p:sp>
        <p:nvSpPr>
          <p:cNvPr id="12" name="Rectangle 11">
            <a:extLst>
              <a:ext uri="{FF2B5EF4-FFF2-40B4-BE49-F238E27FC236}">
                <a16:creationId xmlns:a16="http://schemas.microsoft.com/office/drawing/2014/main" id="{D33FC3C9-4FB7-1C4C-8C2C-CDA3B943DFF2}"/>
              </a:ext>
            </a:extLst>
          </p:cNvPr>
          <p:cNvSpPr/>
          <p:nvPr userDrawn="1"/>
        </p:nvSpPr>
        <p:spPr>
          <a:xfrm>
            <a:off x="166416" y="6304718"/>
            <a:ext cx="11732507" cy="323165"/>
          </a:xfrm>
          <a:prstGeom prst="rect">
            <a:avLst/>
          </a:prstGeom>
        </p:spPr>
        <p:txBody>
          <a:bodyPr wrap="square" lIns="0" tIns="0" rIns="0" bIns="0">
            <a:spAutoFit/>
          </a:bodyPr>
          <a:lstStyle/>
          <a:p>
            <a:pPr marL="0" marR="0" algn="l">
              <a:spcBef>
                <a:spcPts val="0"/>
              </a:spcBef>
              <a:spcAft>
                <a:spcPts val="0"/>
              </a:spcAft>
            </a:pPr>
            <a:r>
              <a:rPr lang="en-US" sz="700" b="0" i="0" u="none" strike="noStrike">
                <a:solidFill>
                  <a:schemeClr val="bg1">
                    <a:lumMod val="50000"/>
                  </a:schemeClr>
                </a:solidFill>
                <a:effectLst/>
                <a:latin typeface="Arial Narrow" panose="020B0604020202020204" pitchFamily="34" charset="0"/>
                <a:cs typeface="Arial Narrow" panose="020B0604020202020204" pitchFamily="34" charset="0"/>
              </a:rPr>
              <a:t>J.D. Power does not guarantee the accuracy, adequacy, or completeness of any information contained in this publication and is not responsible for any errors or omissions or for the results obtained from use of such information. Advertising claims cannot be based on information published in this publication. Reproduction of any material contained in this publication, including photocopying in part or in whole, is prohibited without the express written permission of J.D. Power. Any material quoted from this publication must be attributed to J.D. Power.</a:t>
            </a:r>
          </a:p>
          <a:p>
            <a:pPr marL="0" marR="0" algn="l">
              <a:spcBef>
                <a:spcPts val="0"/>
              </a:spcBef>
              <a:spcAft>
                <a:spcPts val="0"/>
              </a:spcAft>
            </a:pPr>
            <a:r>
              <a:rPr lang="en-US" sz="700" b="0" i="0" u="none" strike="noStrike">
                <a:solidFill>
                  <a:schemeClr val="bg1">
                    <a:lumMod val="50000"/>
                  </a:schemeClr>
                </a:solidFill>
                <a:effectLst/>
                <a:latin typeface="Arial Narrow" panose="020B0604020202020204" pitchFamily="34" charset="0"/>
                <a:cs typeface="Arial Narrow" panose="020B0604020202020204" pitchFamily="34" charset="0"/>
              </a:rPr>
              <a:t>© 2022 J.D. Power. All Rights Reserved. CONFIDENTIAL &amp; PROPRIETARY</a:t>
            </a:r>
          </a:p>
        </p:txBody>
      </p:sp>
    </p:spTree>
    <p:extLst>
      <p:ext uri="{BB962C8B-B14F-4D97-AF65-F5344CB8AC3E}">
        <p14:creationId xmlns:p14="http://schemas.microsoft.com/office/powerpoint/2010/main" val="3056031770"/>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Wht Cover - Lrg Background Imag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222A55-4B2C-40E1-A865-8E07893AD359}"/>
              </a:ext>
            </a:extLst>
          </p:cNvPr>
          <p:cNvGraphicFramePr>
            <a:graphicFrameLocks noChangeAspect="1"/>
          </p:cNvGraphicFramePr>
          <p:nvPr userDrawn="1">
            <p:custDataLst>
              <p:tags r:id="rId1"/>
            </p:custDataLst>
            <p:extLst>
              <p:ext uri="{D42A27DB-BD31-4B8C-83A1-F6EECF244321}">
                <p14:modId xmlns:p14="http://schemas.microsoft.com/office/powerpoint/2010/main" val="2037858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F1222A55-4B2C-40E1-A865-8E07893AD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7" name="Picture Placeholder 3"/>
          <p:cNvSpPr>
            <a:spLocks noGrp="1"/>
          </p:cNvSpPr>
          <p:nvPr>
            <p:ph type="pic" idx="13"/>
          </p:nvPr>
        </p:nvSpPr>
        <p:spPr>
          <a:xfrm>
            <a:off x="0" y="-1"/>
            <a:ext cx="12192001" cy="6943063"/>
          </a:xfrm>
          <a:prstGeom prst="rect">
            <a:avLst/>
          </a:prstGeom>
        </p:spPr>
        <p:txBody>
          <a:bodyPr lIns="91439" rIns="91439">
            <a:noAutofit/>
          </a:bodyPr>
          <a:lstStyle/>
          <a:p>
            <a:endParaRPr/>
          </a:p>
        </p:txBody>
      </p:sp>
      <p:sp>
        <p:nvSpPr>
          <p:cNvPr id="17" name="Rectangle">
            <a:extLst>
              <a:ext uri="{FF2B5EF4-FFF2-40B4-BE49-F238E27FC236}">
                <a16:creationId xmlns:a16="http://schemas.microsoft.com/office/drawing/2014/main" id="{660A4E13-C49A-8745-AB4F-4E60484AD126}"/>
              </a:ext>
            </a:extLst>
          </p:cNvPr>
          <p:cNvSpPr/>
          <p:nvPr userDrawn="1"/>
        </p:nvSpPr>
        <p:spPr>
          <a:xfrm>
            <a:off x="0" y="5137611"/>
            <a:ext cx="12192000" cy="1805452"/>
          </a:xfrm>
          <a:prstGeom prst="rect">
            <a:avLst/>
          </a:prstGeom>
          <a:gradFill>
            <a:gsLst>
              <a:gs pos="0">
                <a:schemeClr val="bg1"/>
              </a:gs>
              <a:gs pos="100000">
                <a:schemeClr val="bg1"/>
              </a:gs>
            </a:gsLst>
            <a:lin ang="16200000"/>
          </a:gradFill>
          <a:ln w="12700">
            <a:miter lim="400000"/>
          </a:ln>
        </p:spPr>
        <p:txBody>
          <a:bodyPr lIns="33867" tIns="33867" rIns="33867" bIns="33867" anchor="ctr"/>
          <a:lstStyle/>
          <a:p>
            <a:pPr defTabSz="550320">
              <a:defRPr sz="1600">
                <a:solidFill>
                  <a:srgbClr val="53585F"/>
                </a:solidFill>
              </a:defRPr>
            </a:pPr>
            <a:endParaRPr sz="2133"/>
          </a:p>
        </p:txBody>
      </p:sp>
      <p:sp>
        <p:nvSpPr>
          <p:cNvPr id="298" name="Title Text"/>
          <p:cNvSpPr txBox="1">
            <a:spLocks noGrp="1"/>
          </p:cNvSpPr>
          <p:nvPr>
            <p:ph type="title" hasCustomPrompt="1"/>
          </p:nvPr>
        </p:nvSpPr>
        <p:spPr>
          <a:xfrm>
            <a:off x="2775598" y="5778853"/>
            <a:ext cx="8996961" cy="926747"/>
          </a:xfrm>
          <a:prstGeom prst="rect">
            <a:avLst/>
          </a:prstGeom>
        </p:spPr>
        <p:txBody>
          <a:bodyPr lIns="45719" tIns="45719" rIns="45719" bIns="45719" anchor="t"/>
          <a:lstStyle>
            <a:lvl1pPr algn="r">
              <a:defRPr sz="2667" b="1">
                <a:solidFill>
                  <a:schemeClr val="tx1"/>
                </a:solidFill>
                <a:latin typeface="Arial" panose="020B0604020202020204" pitchFamily="34" charset="0"/>
                <a:ea typeface="+mj-ea"/>
                <a:cs typeface="Arial" panose="020B0604020202020204" pitchFamily="34" charset="0"/>
                <a:sym typeface="Helvetica"/>
              </a:defRPr>
            </a:lvl1pPr>
          </a:lstStyle>
          <a:p>
            <a:r>
              <a:rPr lang="en-US"/>
              <a:t>Study Name</a:t>
            </a:r>
            <a:endParaRPr/>
          </a:p>
        </p:txBody>
      </p:sp>
      <p:sp>
        <p:nvSpPr>
          <p:cNvPr id="15" name="Insert Date Here">
            <a:extLst>
              <a:ext uri="{FF2B5EF4-FFF2-40B4-BE49-F238E27FC236}">
                <a16:creationId xmlns:a16="http://schemas.microsoft.com/office/drawing/2014/main" id="{AED2CFD3-FB4C-FA4B-A3EA-81974E27D329}"/>
              </a:ext>
            </a:extLst>
          </p:cNvPr>
          <p:cNvSpPr txBox="1">
            <a:spLocks noGrp="1"/>
          </p:cNvSpPr>
          <p:nvPr>
            <p:ph type="body" sz="quarter" idx="19" hasCustomPrompt="1"/>
          </p:nvPr>
        </p:nvSpPr>
        <p:spPr>
          <a:xfrm>
            <a:off x="7915039" y="6446544"/>
            <a:ext cx="3870627" cy="403705"/>
          </a:xfrm>
          <a:prstGeom prst="rect">
            <a:avLst/>
          </a:prstGeom>
        </p:spPr>
        <p:txBody>
          <a:bodyPr lIns="45718" tIns="45718" rIns="45718" bIns="45718" anchor="t">
            <a:normAutofit/>
          </a:bodyPr>
          <a:lstStyle>
            <a:lvl1pPr marL="0" indent="0" algn="r">
              <a:spcBef>
                <a:spcPts val="0"/>
              </a:spcBef>
              <a:buSzTx/>
              <a:buFontTx/>
              <a:buNone/>
              <a:defRPr sz="1800" b="0">
                <a:solidFill>
                  <a:schemeClr val="tx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a:t>Automotive Finance Practice</a:t>
            </a:r>
          </a:p>
        </p:txBody>
      </p:sp>
      <p:sp>
        <p:nvSpPr>
          <p:cNvPr id="5" name="Text Placeholder 4">
            <a:extLst>
              <a:ext uri="{FF2B5EF4-FFF2-40B4-BE49-F238E27FC236}">
                <a16:creationId xmlns:a16="http://schemas.microsoft.com/office/drawing/2014/main" id="{E2B5FA3E-0325-6045-910A-432E7706DE20}"/>
              </a:ext>
            </a:extLst>
          </p:cNvPr>
          <p:cNvSpPr>
            <a:spLocks noGrp="1"/>
          </p:cNvSpPr>
          <p:nvPr>
            <p:ph type="body" sz="quarter" idx="20" hasCustomPrompt="1"/>
          </p:nvPr>
        </p:nvSpPr>
        <p:spPr>
          <a:xfrm>
            <a:off x="6935977" y="334346"/>
            <a:ext cx="4836583" cy="393269"/>
          </a:xfrm>
          <a:prstGeom prst="rect">
            <a:avLst/>
          </a:prstGeom>
        </p:spPr>
        <p:txBody>
          <a:bodyPr anchor="ctr"/>
          <a:lstStyle>
            <a:lvl1pPr marL="0" indent="0" algn="r">
              <a:buNone/>
              <a:defRPr sz="1800" b="0" i="0">
                <a:solidFill>
                  <a:schemeClr val="tx1"/>
                </a:solidFill>
                <a:latin typeface="Arial" panose="020B0604020202020204" pitchFamily="34" charset="0"/>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Client Name | Month DD, YYYY</a:t>
            </a:r>
          </a:p>
        </p:txBody>
      </p:sp>
      <p:grpSp>
        <p:nvGrpSpPr>
          <p:cNvPr id="11" name="Group 10">
            <a:extLst>
              <a:ext uri="{FF2B5EF4-FFF2-40B4-BE49-F238E27FC236}">
                <a16:creationId xmlns:a16="http://schemas.microsoft.com/office/drawing/2014/main" id="{2590C349-AC84-EE47-9EC7-A3F0F00C2EDD}"/>
              </a:ext>
            </a:extLst>
          </p:cNvPr>
          <p:cNvGrpSpPr/>
          <p:nvPr userDrawn="1"/>
        </p:nvGrpSpPr>
        <p:grpSpPr>
          <a:xfrm>
            <a:off x="9715135" y="4912422"/>
            <a:ext cx="2010525" cy="663685"/>
            <a:chOff x="7286351" y="3684316"/>
            <a:chExt cx="1507894" cy="497764"/>
          </a:xfrm>
        </p:grpSpPr>
        <p:sp>
          <p:nvSpPr>
            <p:cNvPr id="12" name="Rectangle">
              <a:extLst>
                <a:ext uri="{FF2B5EF4-FFF2-40B4-BE49-F238E27FC236}">
                  <a16:creationId xmlns:a16="http://schemas.microsoft.com/office/drawing/2014/main" id="{D051C5D5-4B68-6044-B4BE-11652EDDFB6E}"/>
                </a:ext>
              </a:extLst>
            </p:cNvPr>
            <p:cNvSpPr/>
            <p:nvPr userDrawn="1"/>
          </p:nvSpPr>
          <p:spPr>
            <a:xfrm rot="16200000">
              <a:off x="8011572" y="3399407"/>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3" name="Graphic 12">
              <a:extLst>
                <a:ext uri="{FF2B5EF4-FFF2-40B4-BE49-F238E27FC236}">
                  <a16:creationId xmlns:a16="http://schemas.microsoft.com/office/drawing/2014/main" id="{B757FC82-D3AB-2448-9F99-2F11897F62B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86351" y="3684316"/>
              <a:ext cx="1507893" cy="242938"/>
            </a:xfrm>
            <a:prstGeom prst="rect">
              <a:avLst/>
            </a:prstGeom>
          </p:spPr>
        </p:pic>
      </p:grpSp>
      <p:pic>
        <p:nvPicPr>
          <p:cNvPr id="8" name="Image" descr="Image">
            <a:extLst>
              <a:ext uri="{FF2B5EF4-FFF2-40B4-BE49-F238E27FC236}">
                <a16:creationId xmlns:a16="http://schemas.microsoft.com/office/drawing/2014/main" id="{F905A8AD-FF13-444B-9010-88799457509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6200000">
            <a:off x="-2787222" y="2616211"/>
            <a:ext cx="7020281" cy="1633421"/>
          </a:xfrm>
          <a:prstGeom prst="rect">
            <a:avLst/>
          </a:prstGeom>
          <a:ln w="12700">
            <a:miter lim="400000"/>
          </a:ln>
        </p:spPr>
      </p:pic>
    </p:spTree>
    <p:extLst>
      <p:ext uri="{BB962C8B-B14F-4D97-AF65-F5344CB8AC3E}">
        <p14:creationId xmlns:p14="http://schemas.microsoft.com/office/powerpoint/2010/main" val="65695048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Blk Cover - Angle + Background Image">
    <p:bg>
      <p:bgRef idx="1001">
        <a:schemeClr val="bg1"/>
      </p:bgRef>
    </p:bg>
    <p:spTree>
      <p:nvGrpSpPr>
        <p:cNvPr id="1" name=""/>
        <p:cNvGrpSpPr/>
        <p:nvPr/>
      </p:nvGrpSpPr>
      <p:grpSpPr>
        <a:xfrm>
          <a:off x="0" y="0"/>
          <a:ext cx="0" cy="0"/>
          <a:chOff x="0" y="0"/>
          <a:chExt cx="0" cy="0"/>
        </a:xfrm>
      </p:grpSpPr>
      <p:sp>
        <p:nvSpPr>
          <p:cNvPr id="297" name="Picture Placeholder 3"/>
          <p:cNvSpPr>
            <a:spLocks noGrp="1"/>
          </p:cNvSpPr>
          <p:nvPr>
            <p:ph type="pic" idx="13"/>
          </p:nvPr>
        </p:nvSpPr>
        <p:spPr>
          <a:xfrm>
            <a:off x="0" y="-1"/>
            <a:ext cx="12192001" cy="6943063"/>
          </a:xfrm>
          <a:prstGeom prst="rect">
            <a:avLst/>
          </a:prstGeom>
        </p:spPr>
        <p:txBody>
          <a:bodyPr lIns="91439" rIns="91439">
            <a:noAutofit/>
          </a:bodyPr>
          <a:lstStyle/>
          <a:p>
            <a:endParaRPr/>
          </a:p>
        </p:txBody>
      </p:sp>
      <p:graphicFrame>
        <p:nvGraphicFramePr>
          <p:cNvPr id="2" name="Object 1" hidden="1">
            <a:extLst>
              <a:ext uri="{FF2B5EF4-FFF2-40B4-BE49-F238E27FC236}">
                <a16:creationId xmlns:a16="http://schemas.microsoft.com/office/drawing/2014/main" id="{F1222A55-4B2C-40E1-A865-8E07893AD359}"/>
              </a:ext>
            </a:extLst>
          </p:cNvPr>
          <p:cNvGraphicFramePr>
            <a:graphicFrameLocks noChangeAspect="1"/>
          </p:cNvGraphicFramePr>
          <p:nvPr userDrawn="1">
            <p:custDataLst>
              <p:tags r:id="rId1"/>
            </p:custDataLst>
            <p:extLst>
              <p:ext uri="{D42A27DB-BD31-4B8C-83A1-F6EECF244321}">
                <p14:modId xmlns:p14="http://schemas.microsoft.com/office/powerpoint/2010/main" val="1527610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F1222A55-4B2C-40E1-A865-8E07893AD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a:extLst>
              <a:ext uri="{FF2B5EF4-FFF2-40B4-BE49-F238E27FC236}">
                <a16:creationId xmlns:a16="http://schemas.microsoft.com/office/drawing/2014/main" id="{660A4E13-C49A-8745-AB4F-4E60484AD126}"/>
              </a:ext>
            </a:extLst>
          </p:cNvPr>
          <p:cNvSpPr/>
          <p:nvPr userDrawn="1"/>
        </p:nvSpPr>
        <p:spPr>
          <a:xfrm>
            <a:off x="0" y="5137611"/>
            <a:ext cx="12192000" cy="1805452"/>
          </a:xfrm>
          <a:prstGeom prst="rect">
            <a:avLst/>
          </a:prstGeom>
          <a:gradFill>
            <a:gsLst>
              <a:gs pos="0">
                <a:schemeClr val="bg1"/>
              </a:gs>
              <a:gs pos="100000">
                <a:schemeClr val="bg1"/>
              </a:gs>
            </a:gsLst>
            <a:lin ang="16200000"/>
          </a:gradFill>
          <a:ln w="12700">
            <a:miter lim="400000"/>
          </a:ln>
        </p:spPr>
        <p:txBody>
          <a:bodyPr lIns="33867" tIns="33867" rIns="33867" bIns="33867" anchor="ctr"/>
          <a:lstStyle/>
          <a:p>
            <a:pPr defTabSz="550320">
              <a:defRPr sz="1600">
                <a:solidFill>
                  <a:srgbClr val="53585F"/>
                </a:solidFill>
              </a:defRPr>
            </a:pPr>
            <a:endParaRPr sz="2133"/>
          </a:p>
        </p:txBody>
      </p:sp>
      <p:sp>
        <p:nvSpPr>
          <p:cNvPr id="16" name="Shape">
            <a:extLst>
              <a:ext uri="{FF2B5EF4-FFF2-40B4-BE49-F238E27FC236}">
                <a16:creationId xmlns:a16="http://schemas.microsoft.com/office/drawing/2014/main" id="{5F1D3205-F5E7-5846-B3F7-CFF9C085206A}"/>
              </a:ext>
            </a:extLst>
          </p:cNvPr>
          <p:cNvSpPr/>
          <p:nvPr userDrawn="1"/>
        </p:nvSpPr>
        <p:spPr>
          <a:xfrm>
            <a:off x="-107576" y="-57150"/>
            <a:ext cx="6515210" cy="7109114"/>
          </a:xfrm>
          <a:custGeom>
            <a:avLst/>
            <a:gdLst/>
            <a:ahLst/>
            <a:cxnLst>
              <a:cxn ang="0">
                <a:pos x="wd2" y="hd2"/>
              </a:cxn>
              <a:cxn ang="5400000">
                <a:pos x="wd2" y="hd2"/>
              </a:cxn>
              <a:cxn ang="10800000">
                <a:pos x="wd2" y="hd2"/>
              </a:cxn>
              <a:cxn ang="16200000">
                <a:pos x="wd2" y="hd2"/>
              </a:cxn>
            </a:cxnLst>
            <a:rect l="0" t="0" r="r" b="b"/>
            <a:pathLst>
              <a:path w="21600" h="21600" extrusionOk="0">
                <a:moveTo>
                  <a:pt x="103" y="55"/>
                </a:moveTo>
                <a:lnTo>
                  <a:pt x="15480" y="0"/>
                </a:lnTo>
                <a:lnTo>
                  <a:pt x="21600" y="21600"/>
                </a:lnTo>
                <a:lnTo>
                  <a:pt x="0" y="21600"/>
                </a:lnTo>
                <a:lnTo>
                  <a:pt x="103" y="55"/>
                </a:lnTo>
                <a:close/>
              </a:path>
            </a:pathLst>
          </a:custGeom>
          <a:solidFill>
            <a:schemeClr val="tx1"/>
          </a:solidFill>
          <a:ln w="12700">
            <a:noFill/>
            <a:miter lim="400000"/>
          </a:ln>
        </p:spPr>
        <p:txBody>
          <a:bodyPr lIns="45719" tIns="45719" rIns="45719" bIns="45719"/>
          <a:lstStyle/>
          <a:p>
            <a:pPr defTabSz="914400" hangingPunct="0">
              <a:spcBef>
                <a:spcPts val="1400"/>
              </a:spcBef>
              <a:defRPr sz="1200" b="1">
                <a:latin typeface="+mj-lt"/>
                <a:ea typeface="+mj-ea"/>
                <a:cs typeface="+mj-cs"/>
                <a:sym typeface="Helvetica"/>
              </a:defRPr>
            </a:pPr>
            <a:r>
              <a:rPr lang="en-US" sz="1200" kern="0">
                <a:solidFill>
                  <a:srgbClr val="000000"/>
                </a:solidFill>
                <a:latin typeface="Arial" panose="020B0604020202020204" pitchFamily="34" charset="0"/>
                <a:ea typeface="Helvetica"/>
                <a:cs typeface="Arial" panose="020B0604020202020204" pitchFamily="34" charset="0"/>
                <a:sym typeface="Helvetica"/>
              </a:rPr>
              <a:t> </a:t>
            </a:r>
            <a:endParaRPr sz="1200" kern="0">
              <a:solidFill>
                <a:srgbClr val="000000"/>
              </a:solidFill>
              <a:latin typeface="Arial" panose="020B0604020202020204" pitchFamily="34" charset="0"/>
              <a:ea typeface="Helvetica"/>
              <a:cs typeface="Arial" panose="020B0604020202020204" pitchFamily="34" charset="0"/>
              <a:sym typeface="Helvetica"/>
            </a:endParaRPr>
          </a:p>
        </p:txBody>
      </p:sp>
      <p:sp>
        <p:nvSpPr>
          <p:cNvPr id="19" name="Line">
            <a:extLst>
              <a:ext uri="{FF2B5EF4-FFF2-40B4-BE49-F238E27FC236}">
                <a16:creationId xmlns:a16="http://schemas.microsoft.com/office/drawing/2014/main" id="{D168DBB8-9EA8-BF45-BFF2-0DDCA8F271BF}"/>
              </a:ext>
            </a:extLst>
          </p:cNvPr>
          <p:cNvSpPr/>
          <p:nvPr userDrawn="1"/>
        </p:nvSpPr>
        <p:spPr>
          <a:xfrm flipH="1" flipV="1">
            <a:off x="513724" y="5453742"/>
            <a:ext cx="0" cy="792289"/>
          </a:xfrm>
          <a:prstGeom prst="line">
            <a:avLst/>
          </a:prstGeom>
          <a:ln w="6350">
            <a:solidFill>
              <a:schemeClr val="bg1">
                <a:lumMod val="95000"/>
              </a:schemeClr>
            </a:solidFill>
            <a:miter lim="400000"/>
          </a:ln>
        </p:spPr>
        <p:txBody>
          <a:bodyPr lIns="0" tIns="0" rIns="0" bIns="0" anchor="ctr"/>
          <a:lstStyle/>
          <a:p>
            <a:pPr>
              <a:defRPr sz="1200">
                <a:solidFill>
                  <a:srgbClr val="FFFFFF"/>
                </a:solidFill>
              </a:defRPr>
            </a:pPr>
            <a:endParaRPr sz="1200">
              <a:solidFill>
                <a:schemeClr val="tx2"/>
              </a:solidFill>
            </a:endParaRPr>
          </a:p>
        </p:txBody>
      </p:sp>
      <p:grpSp>
        <p:nvGrpSpPr>
          <p:cNvPr id="22" name="Group 21">
            <a:extLst>
              <a:ext uri="{FF2B5EF4-FFF2-40B4-BE49-F238E27FC236}">
                <a16:creationId xmlns:a16="http://schemas.microsoft.com/office/drawing/2014/main" id="{5B548BBE-812B-E549-874B-C73F348C9418}"/>
              </a:ext>
            </a:extLst>
          </p:cNvPr>
          <p:cNvGrpSpPr/>
          <p:nvPr userDrawn="1"/>
        </p:nvGrpSpPr>
        <p:grpSpPr>
          <a:xfrm>
            <a:off x="513724" y="521936"/>
            <a:ext cx="2010525" cy="637872"/>
            <a:chOff x="7286351" y="3684316"/>
            <a:chExt cx="1507894" cy="478404"/>
          </a:xfrm>
        </p:grpSpPr>
        <p:sp>
          <p:nvSpPr>
            <p:cNvPr id="23" name="Rectangle">
              <a:extLst>
                <a:ext uri="{FF2B5EF4-FFF2-40B4-BE49-F238E27FC236}">
                  <a16:creationId xmlns:a16="http://schemas.microsoft.com/office/drawing/2014/main" id="{6B2F5311-93D2-5E42-B670-1BE58B173007}"/>
                </a:ext>
              </a:extLst>
            </p:cNvPr>
            <p:cNvSpPr/>
            <p:nvPr userDrawn="1"/>
          </p:nvSpPr>
          <p:spPr>
            <a:xfrm rot="16200000">
              <a:off x="8021251" y="3389727"/>
              <a:ext cx="41269"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24" name="Graphic 23">
              <a:extLst>
                <a:ext uri="{FF2B5EF4-FFF2-40B4-BE49-F238E27FC236}">
                  <a16:creationId xmlns:a16="http://schemas.microsoft.com/office/drawing/2014/main" id="{0858CA55-56D2-3F42-A7B9-E5C6933D371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86351" y="3684316"/>
              <a:ext cx="1507893" cy="242938"/>
            </a:xfrm>
            <a:prstGeom prst="rect">
              <a:avLst/>
            </a:prstGeom>
          </p:spPr>
        </p:pic>
      </p:grpSp>
      <p:sp>
        <p:nvSpPr>
          <p:cNvPr id="25" name="Text Placeholder 4">
            <a:extLst>
              <a:ext uri="{FF2B5EF4-FFF2-40B4-BE49-F238E27FC236}">
                <a16:creationId xmlns:a16="http://schemas.microsoft.com/office/drawing/2014/main" id="{73BD8B6A-2E62-1D45-B7E0-082325EEA472}"/>
              </a:ext>
            </a:extLst>
          </p:cNvPr>
          <p:cNvSpPr>
            <a:spLocks noGrp="1"/>
          </p:cNvSpPr>
          <p:nvPr>
            <p:ph type="body" sz="quarter" idx="20" hasCustomPrompt="1"/>
          </p:nvPr>
        </p:nvSpPr>
        <p:spPr>
          <a:xfrm>
            <a:off x="795537" y="5663570"/>
            <a:ext cx="4836583" cy="393269"/>
          </a:xfrm>
          <a:prstGeom prst="rect">
            <a:avLst/>
          </a:prstGeom>
        </p:spPr>
        <p:txBody>
          <a:bodyPr anchor="ctr"/>
          <a:lstStyle>
            <a:lvl1pPr marL="0" indent="0" algn="l">
              <a:buNone/>
              <a:defRPr sz="1600" b="0" i="0">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Name</a:t>
            </a:r>
            <a:br>
              <a:rPr lang="en-US"/>
            </a:br>
            <a:r>
              <a:rPr lang="en-US"/>
              <a:t>Title</a:t>
            </a:r>
            <a:br>
              <a:rPr lang="en-US"/>
            </a:br>
            <a:r>
              <a:rPr lang="en-US"/>
              <a:t>Month DD, YYYY</a:t>
            </a:r>
          </a:p>
        </p:txBody>
      </p:sp>
      <p:sp>
        <p:nvSpPr>
          <p:cNvPr id="298" name="Title Text"/>
          <p:cNvSpPr txBox="1">
            <a:spLocks noGrp="1"/>
          </p:cNvSpPr>
          <p:nvPr>
            <p:ph type="title" hasCustomPrompt="1"/>
          </p:nvPr>
        </p:nvSpPr>
        <p:spPr>
          <a:xfrm>
            <a:off x="483244" y="1773632"/>
            <a:ext cx="2919033" cy="1292012"/>
          </a:xfrm>
          <a:prstGeom prst="rect">
            <a:avLst/>
          </a:prstGeom>
        </p:spPr>
        <p:txBody>
          <a:bodyPr lIns="45719" tIns="45719" rIns="45719" bIns="45719" anchor="t"/>
          <a:lstStyle>
            <a:lvl1pPr algn="l">
              <a:defRPr sz="2667" b="1">
                <a:solidFill>
                  <a:schemeClr val="bg1"/>
                </a:solidFill>
                <a:latin typeface="Arial" panose="020B0604020202020204" pitchFamily="34" charset="0"/>
                <a:ea typeface="+mj-ea"/>
                <a:cs typeface="Arial" panose="020B0604020202020204" pitchFamily="34" charset="0"/>
                <a:sym typeface="Helvetica"/>
              </a:defRPr>
            </a:lvl1pPr>
          </a:lstStyle>
          <a:p>
            <a:r>
              <a:rPr lang="en-US"/>
              <a:t>Name of your presentation goes here</a:t>
            </a:r>
            <a:endParaRPr/>
          </a:p>
        </p:txBody>
      </p:sp>
      <p:sp>
        <p:nvSpPr>
          <p:cNvPr id="15" name="Insert Date Here">
            <a:extLst>
              <a:ext uri="{FF2B5EF4-FFF2-40B4-BE49-F238E27FC236}">
                <a16:creationId xmlns:a16="http://schemas.microsoft.com/office/drawing/2014/main" id="{AED2CFD3-FB4C-FA4B-A3EA-81974E27D329}"/>
              </a:ext>
            </a:extLst>
          </p:cNvPr>
          <p:cNvSpPr txBox="1">
            <a:spLocks noGrp="1"/>
          </p:cNvSpPr>
          <p:nvPr>
            <p:ph type="body" sz="quarter" idx="19" hasCustomPrompt="1"/>
          </p:nvPr>
        </p:nvSpPr>
        <p:spPr>
          <a:xfrm>
            <a:off x="513724" y="3429000"/>
            <a:ext cx="3870627" cy="403705"/>
          </a:xfrm>
          <a:prstGeom prst="rect">
            <a:avLst/>
          </a:prstGeom>
        </p:spPr>
        <p:txBody>
          <a:bodyPr lIns="45718" tIns="45718" rIns="45718" bIns="45718" anchor="t">
            <a:normAutofit/>
          </a:bodyPr>
          <a:lstStyle>
            <a:lvl1pPr marL="0" marR="0" indent="0" algn="l" defTabSz="914377" rtl="0" eaLnBrk="1" fontAlgn="auto" latinLnBrk="0" hangingPunct="1">
              <a:lnSpc>
                <a:spcPct val="90000"/>
              </a:lnSpc>
              <a:spcBef>
                <a:spcPts val="0"/>
              </a:spcBef>
              <a:spcAft>
                <a:spcPts val="0"/>
              </a:spcAft>
              <a:buClrTx/>
              <a:buSzTx/>
              <a:buFontTx/>
              <a:buNone/>
              <a:tabLst/>
              <a:defRPr sz="1800" b="0">
                <a:solidFill>
                  <a:schemeClr val="bg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a:latin typeface="Arial" panose="020B0604020202020204" pitchFamily="34" charset="0"/>
                <a:cs typeface="Arial" panose="020B0604020202020204" pitchFamily="34" charset="0"/>
              </a:rPr>
              <a:t>Subhead goes here if applicable</a:t>
            </a:r>
          </a:p>
          <a:p>
            <a:endParaRPr lang="en-US"/>
          </a:p>
        </p:txBody>
      </p:sp>
    </p:spTree>
    <p:extLst>
      <p:ext uri="{BB962C8B-B14F-4D97-AF65-F5344CB8AC3E}">
        <p14:creationId xmlns:p14="http://schemas.microsoft.com/office/powerpoint/2010/main" val="221288874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Wht Cover - image on left">
    <p:spTree>
      <p:nvGrpSpPr>
        <p:cNvPr id="1" name=""/>
        <p:cNvGrpSpPr/>
        <p:nvPr/>
      </p:nvGrpSpPr>
      <p:grpSpPr>
        <a:xfrm>
          <a:off x="0" y="0"/>
          <a:ext cx="0" cy="0"/>
          <a:chOff x="0" y="0"/>
          <a:chExt cx="0" cy="0"/>
        </a:xfrm>
      </p:grpSpPr>
      <p:sp>
        <p:nvSpPr>
          <p:cNvPr id="11" name="Line">
            <a:extLst>
              <a:ext uri="{FF2B5EF4-FFF2-40B4-BE49-F238E27FC236}">
                <a16:creationId xmlns:a16="http://schemas.microsoft.com/office/drawing/2014/main" id="{70B6E995-12EC-5447-849B-0EA160B37133}"/>
              </a:ext>
            </a:extLst>
          </p:cNvPr>
          <p:cNvSpPr/>
          <p:nvPr userDrawn="1"/>
        </p:nvSpPr>
        <p:spPr>
          <a:xfrm flipH="1" flipV="1">
            <a:off x="5816094" y="5151279"/>
            <a:ext cx="0" cy="938565"/>
          </a:xfrm>
          <a:prstGeom prst="line">
            <a:avLst/>
          </a:prstGeom>
          <a:ln w="6350">
            <a:solidFill>
              <a:schemeClr val="bg1">
                <a:lumMod val="50000"/>
              </a:schemeClr>
            </a:solidFill>
            <a:miter lim="400000"/>
          </a:ln>
        </p:spPr>
        <p:txBody>
          <a:bodyPr lIns="0" tIns="0" rIns="0" bIns="0" anchor="ctr"/>
          <a:lstStyle/>
          <a:p>
            <a:pPr>
              <a:defRPr sz="1200">
                <a:solidFill>
                  <a:srgbClr val="FFFFFF"/>
                </a:solidFill>
              </a:defRPr>
            </a:pPr>
            <a:endParaRPr sz="1200">
              <a:solidFill>
                <a:schemeClr val="tx2"/>
              </a:solidFill>
            </a:endParaRPr>
          </a:p>
        </p:txBody>
      </p:sp>
      <p:sp>
        <p:nvSpPr>
          <p:cNvPr id="19" name="Text Placeholder 5">
            <a:extLst>
              <a:ext uri="{FF2B5EF4-FFF2-40B4-BE49-F238E27FC236}">
                <a16:creationId xmlns:a16="http://schemas.microsoft.com/office/drawing/2014/main" id="{C34FE7AE-96B5-1441-BC4F-ECA147B69963}"/>
              </a:ext>
            </a:extLst>
          </p:cNvPr>
          <p:cNvSpPr txBox="1">
            <a:spLocks noGrp="1"/>
          </p:cNvSpPr>
          <p:nvPr>
            <p:ph type="body" sz="quarter" idx="13" hasCustomPrompt="1"/>
          </p:nvPr>
        </p:nvSpPr>
        <p:spPr>
          <a:xfrm>
            <a:off x="5767306" y="3647682"/>
            <a:ext cx="5334109" cy="627247"/>
          </a:xfrm>
          <a:prstGeom prst="rect">
            <a:avLst/>
          </a:prstGeom>
        </p:spPr>
        <p:txBody>
          <a:bodyPr lIns="34268" tIns="34268" rIns="34268" bIns="34268" anchor="ctr">
            <a:normAutofit/>
          </a:bodyPr>
          <a:lstStyle>
            <a:lvl1pPr marL="0" indent="0" algn="l" defTabSz="685338">
              <a:spcBef>
                <a:spcPts val="300"/>
              </a:spcBef>
              <a:buNone/>
              <a:defRPr sz="1800" b="0" i="0">
                <a:solidFill>
                  <a:schemeClr val="tx1"/>
                </a:solidFill>
                <a:latin typeface="Arial" panose="020B0604020202020204" pitchFamily="34" charset="0"/>
                <a:cs typeface="Arial" panose="020B0604020202020204" pitchFamily="34" charset="0"/>
              </a:defRPr>
            </a:lvl1pPr>
          </a:lstStyle>
          <a:p>
            <a:r>
              <a:rPr lang="en-US"/>
              <a:t>subhead</a:t>
            </a:r>
            <a:endParaRPr/>
          </a:p>
        </p:txBody>
      </p:sp>
      <p:sp>
        <p:nvSpPr>
          <p:cNvPr id="20" name="Title Text">
            <a:extLst>
              <a:ext uri="{FF2B5EF4-FFF2-40B4-BE49-F238E27FC236}">
                <a16:creationId xmlns:a16="http://schemas.microsoft.com/office/drawing/2014/main" id="{350FDA48-5379-0040-8B25-43A84C01BFA2}"/>
              </a:ext>
            </a:extLst>
          </p:cNvPr>
          <p:cNvSpPr txBox="1">
            <a:spLocks noGrp="1"/>
          </p:cNvSpPr>
          <p:nvPr>
            <p:ph type="title" hasCustomPrompt="1"/>
          </p:nvPr>
        </p:nvSpPr>
        <p:spPr>
          <a:xfrm>
            <a:off x="5767306" y="2622005"/>
            <a:ext cx="5334141" cy="898923"/>
          </a:xfrm>
          <a:prstGeom prst="rect">
            <a:avLst/>
          </a:prstGeom>
          <a:ln w="3175">
            <a:miter lim="400000"/>
          </a:ln>
        </p:spPr>
        <p:txBody>
          <a:bodyPr lIns="34278" tIns="34278" rIns="34278" bIns="34278" anchor="t">
            <a:normAutofit/>
          </a:bodyPr>
          <a:lstStyle>
            <a:lvl1pPr algn="l">
              <a:defRPr sz="2400" b="1" i="0" u="none" strike="noStrike" cap="none" spc="0" baseline="0">
                <a:ln>
                  <a:noFill/>
                </a:ln>
                <a:solidFill>
                  <a:schemeClr val="tx1"/>
                </a:solidFill>
                <a:uFillTx/>
                <a:latin typeface="Arial" panose="020B0604020202020204" pitchFamily="34" charset="0"/>
                <a:ea typeface="+mn-ea"/>
                <a:cs typeface="Arial" panose="020B0604020202020204" pitchFamily="34" charset="0"/>
                <a:sym typeface="Segoe UI"/>
              </a:defRPr>
            </a:lvl1pPr>
          </a:lstStyle>
          <a:p>
            <a:pPr marL="0" marR="0" lvl="0" indent="0" defTabSz="514154">
              <a:lnSpc>
                <a:spcPct val="100000"/>
              </a:lnSpc>
              <a:spcBef>
                <a:spcPts val="0"/>
              </a:spcBef>
              <a:spcAft>
                <a:spcPts val="0"/>
              </a:spcAft>
              <a:buClrTx/>
              <a:buSzTx/>
              <a:buFontTx/>
              <a:tabLst/>
            </a:pPr>
            <a:r>
              <a:rPr lang="en-US"/>
              <a:t>Presentation Name</a:t>
            </a:r>
            <a:endParaRPr/>
          </a:p>
        </p:txBody>
      </p:sp>
      <p:sp>
        <p:nvSpPr>
          <p:cNvPr id="22" name="Rectangle 3">
            <a:extLst>
              <a:ext uri="{FF2B5EF4-FFF2-40B4-BE49-F238E27FC236}">
                <a16:creationId xmlns:a16="http://schemas.microsoft.com/office/drawing/2014/main" id="{6FAE5D18-58C7-E541-91BD-7AAA6786D276}"/>
              </a:ext>
            </a:extLst>
          </p:cNvPr>
          <p:cNvSpPr txBox="1">
            <a:spLocks noGrp="1"/>
          </p:cNvSpPr>
          <p:nvPr>
            <p:ph type="body" sz="quarter" idx="15" hasCustomPrompt="1"/>
          </p:nvPr>
        </p:nvSpPr>
        <p:spPr>
          <a:xfrm>
            <a:off x="5923303" y="5654374"/>
            <a:ext cx="1906523" cy="273969"/>
          </a:xfrm>
          <a:prstGeom prst="rect">
            <a:avLst/>
          </a:prstGeom>
        </p:spPr>
        <p:txBody>
          <a:bodyPr lIns="34278" tIns="34278" rIns="34278" bIns="34278"/>
          <a:lstStyle>
            <a:lvl1pPr marL="0" indent="0" defTabSz="685522">
              <a:lnSpc>
                <a:spcPct val="90000"/>
              </a:lnSpc>
              <a:spcBef>
                <a:spcPts val="600"/>
              </a:spcBef>
              <a:buNone/>
              <a:defRPr sz="1600" b="0" i="0">
                <a:solidFill>
                  <a:schemeClr val="tx1"/>
                </a:solidFill>
                <a:latin typeface="Arial" panose="020B0604020202020204" pitchFamily="34" charset="0"/>
                <a:cs typeface="Arial" panose="020B0604020202020204" pitchFamily="34" charset="0"/>
              </a:defRPr>
            </a:lvl1pPr>
          </a:lstStyle>
          <a:p>
            <a:r>
              <a:rPr lang="en-US"/>
              <a:t>Month DD, YYYY</a:t>
            </a:r>
            <a:endParaRPr/>
          </a:p>
        </p:txBody>
      </p:sp>
      <p:sp>
        <p:nvSpPr>
          <p:cNvPr id="23" name="Rectangle 3">
            <a:extLst>
              <a:ext uri="{FF2B5EF4-FFF2-40B4-BE49-F238E27FC236}">
                <a16:creationId xmlns:a16="http://schemas.microsoft.com/office/drawing/2014/main" id="{01509D2E-A358-5D40-AC59-33F9AD327EEB}"/>
              </a:ext>
            </a:extLst>
          </p:cNvPr>
          <p:cNvSpPr txBox="1">
            <a:spLocks noGrp="1"/>
          </p:cNvSpPr>
          <p:nvPr>
            <p:ph type="body" sz="quarter" idx="16" hasCustomPrompt="1"/>
          </p:nvPr>
        </p:nvSpPr>
        <p:spPr>
          <a:xfrm>
            <a:off x="5923303" y="5250400"/>
            <a:ext cx="5178119" cy="273969"/>
          </a:xfrm>
          <a:prstGeom prst="rect">
            <a:avLst/>
          </a:prstGeom>
        </p:spPr>
        <p:txBody>
          <a:bodyPr lIns="34278" tIns="34278" rIns="34278" bIns="34278"/>
          <a:lstStyle>
            <a:lvl1pPr marL="0" indent="0" defTabSz="685522">
              <a:lnSpc>
                <a:spcPct val="90000"/>
              </a:lnSpc>
              <a:spcBef>
                <a:spcPts val="600"/>
              </a:spcBef>
              <a:buNone/>
              <a:defRPr sz="1800" b="0" i="0">
                <a:solidFill>
                  <a:schemeClr val="tx1"/>
                </a:solidFill>
                <a:latin typeface="Arial" panose="020B0604020202020204" pitchFamily="34" charset="0"/>
                <a:cs typeface="Arial" panose="020B0604020202020204" pitchFamily="34" charset="0"/>
              </a:defRPr>
            </a:lvl1pPr>
          </a:lstStyle>
          <a:p>
            <a:r>
              <a:rPr lang="en-US"/>
              <a:t>Presenter name</a:t>
            </a:r>
            <a:endParaRPr/>
          </a:p>
        </p:txBody>
      </p:sp>
      <p:sp>
        <p:nvSpPr>
          <p:cNvPr id="24" name="Picture Placeholder 5">
            <a:extLst>
              <a:ext uri="{FF2B5EF4-FFF2-40B4-BE49-F238E27FC236}">
                <a16:creationId xmlns:a16="http://schemas.microsoft.com/office/drawing/2014/main" id="{D185B0F9-100F-EC43-B152-FED36B3B4813}"/>
              </a:ext>
            </a:extLst>
          </p:cNvPr>
          <p:cNvSpPr>
            <a:spLocks noGrp="1"/>
          </p:cNvSpPr>
          <p:nvPr>
            <p:ph type="pic" sz="quarter" idx="17"/>
          </p:nvPr>
        </p:nvSpPr>
        <p:spPr>
          <a:xfrm>
            <a:off x="0" y="0"/>
            <a:ext cx="5165117" cy="6858000"/>
          </a:xfrm>
          <a:prstGeom prst="rect">
            <a:avLst/>
          </a:prstGeom>
        </p:spPr>
        <p:txBody>
          <a:bodyPr/>
          <a:lstStyle/>
          <a:p>
            <a:endParaRPr lang="en-US"/>
          </a:p>
        </p:txBody>
      </p:sp>
      <p:grpSp>
        <p:nvGrpSpPr>
          <p:cNvPr id="25" name="Group 24">
            <a:extLst>
              <a:ext uri="{FF2B5EF4-FFF2-40B4-BE49-F238E27FC236}">
                <a16:creationId xmlns:a16="http://schemas.microsoft.com/office/drawing/2014/main" id="{B8C07DA4-A0C2-CD43-B850-A416D8968F67}"/>
              </a:ext>
            </a:extLst>
          </p:cNvPr>
          <p:cNvGrpSpPr/>
          <p:nvPr userDrawn="1"/>
        </p:nvGrpSpPr>
        <p:grpSpPr>
          <a:xfrm>
            <a:off x="5767305" y="1199743"/>
            <a:ext cx="2833339" cy="911692"/>
            <a:chOff x="7286351" y="3685057"/>
            <a:chExt cx="1507893" cy="485200"/>
          </a:xfrm>
        </p:grpSpPr>
        <p:sp>
          <p:nvSpPr>
            <p:cNvPr id="26" name="Rectangle">
              <a:extLst>
                <a:ext uri="{FF2B5EF4-FFF2-40B4-BE49-F238E27FC236}">
                  <a16:creationId xmlns:a16="http://schemas.microsoft.com/office/drawing/2014/main" id="{CE09B07A-7409-BF4D-87C2-1CDE2A54D8CA}"/>
                </a:ext>
              </a:extLst>
            </p:cNvPr>
            <p:cNvSpPr/>
            <p:nvPr userDrawn="1"/>
          </p:nvSpPr>
          <p:spPr>
            <a:xfrm rot="16200000">
              <a:off x="8006458" y="3404523"/>
              <a:ext cx="48802" cy="1482665"/>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27" name="Graphic 26">
              <a:extLst>
                <a:ext uri="{FF2B5EF4-FFF2-40B4-BE49-F238E27FC236}">
                  <a16:creationId xmlns:a16="http://schemas.microsoft.com/office/drawing/2014/main" id="{D5C2E08C-BFDC-BA4A-B6DC-448FBA615F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86351" y="3685057"/>
              <a:ext cx="1507893" cy="241460"/>
            </a:xfrm>
            <a:prstGeom prst="rect">
              <a:avLst/>
            </a:prstGeom>
          </p:spPr>
        </p:pic>
      </p:grpSp>
    </p:spTree>
    <p:extLst>
      <p:ext uri="{BB962C8B-B14F-4D97-AF65-F5344CB8AC3E}">
        <p14:creationId xmlns:p14="http://schemas.microsoft.com/office/powerpoint/2010/main" val="39675567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genda Bullet Level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5E80AC-014D-45BF-BAD6-F844064DEE65}"/>
              </a:ext>
            </a:extLst>
          </p:cNvPr>
          <p:cNvGraphicFramePr>
            <a:graphicFrameLocks noChangeAspect="1"/>
          </p:cNvGraphicFramePr>
          <p:nvPr userDrawn="1">
            <p:custDataLst>
              <p:tags r:id="rId1"/>
            </p:custDataLst>
            <p:extLst>
              <p:ext uri="{D42A27DB-BD31-4B8C-83A1-F6EECF244321}">
                <p14:modId xmlns:p14="http://schemas.microsoft.com/office/powerpoint/2010/main" val="3762365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a:extLst>
                          <a:ext uri="{FF2B5EF4-FFF2-40B4-BE49-F238E27FC236}">
                            <a16:creationId xmlns:a16="http://schemas.microsoft.com/office/drawing/2014/main" id="{BD5E80AC-014D-45BF-BAD6-F844064DEE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1">
            <a:extLst>
              <a:ext uri="{FF2B5EF4-FFF2-40B4-BE49-F238E27FC236}">
                <a16:creationId xmlns:a16="http://schemas.microsoft.com/office/drawing/2014/main" id="{3F7E7BA9-B71D-4FB7-B694-E8B82A3342C4}"/>
              </a:ext>
            </a:extLst>
          </p:cNvPr>
          <p:cNvSpPr/>
          <p:nvPr userDrawn="1"/>
        </p:nvSpPr>
        <p:spPr>
          <a:xfrm>
            <a:off x="0" y="1"/>
            <a:ext cx="4705003" cy="6857999"/>
          </a:xfrm>
          <a:prstGeom prst="rect">
            <a:avLst/>
          </a:prstGeom>
          <a:gradFill>
            <a:gsLst>
              <a:gs pos="0">
                <a:srgbClr val="0086FC">
                  <a:alpha val="92000"/>
                </a:srgbClr>
              </a:gs>
              <a:gs pos="100000">
                <a:srgbClr val="33E776">
                  <a:alpha val="75000"/>
                </a:srgbClr>
              </a:gs>
            </a:gsLst>
            <a:lin ang="2700000"/>
          </a:gradFill>
          <a:ln w="12700">
            <a:miter lim="400000"/>
          </a:ln>
        </p:spPr>
        <p:txBody>
          <a:bodyPr lIns="95247" tIns="95247" rIns="95247" bIns="95247" anchor="ctr"/>
          <a:lstStyle/>
          <a:p>
            <a:pPr algn="ctr" defTabSz="1904952">
              <a:lnSpc>
                <a:spcPct val="100000"/>
              </a:lnSpc>
              <a:spcBef>
                <a:spcPts val="0"/>
              </a:spcBef>
              <a:defRPr sz="2800" b="1">
                <a:solidFill>
                  <a:srgbClr val="33E776"/>
                </a:solidFill>
              </a:defRPr>
            </a:pPr>
            <a:endParaRPr/>
          </a:p>
        </p:txBody>
      </p:sp>
      <p:sp>
        <p:nvSpPr>
          <p:cNvPr id="4" name="Text Placeholder 4">
            <a:extLst>
              <a:ext uri="{FF2B5EF4-FFF2-40B4-BE49-F238E27FC236}">
                <a16:creationId xmlns:a16="http://schemas.microsoft.com/office/drawing/2014/main" id="{DB11296C-F96A-4B57-B9CC-B0BAD7375DEA}"/>
              </a:ext>
            </a:extLst>
          </p:cNvPr>
          <p:cNvSpPr>
            <a:spLocks noGrp="1"/>
          </p:cNvSpPr>
          <p:nvPr>
            <p:ph type="body" sz="quarter" idx="11" hasCustomPrompt="1"/>
          </p:nvPr>
        </p:nvSpPr>
        <p:spPr>
          <a:xfrm>
            <a:off x="561352" y="1042438"/>
            <a:ext cx="2514357" cy="686609"/>
          </a:xfrm>
          <a:prstGeom prst="rect">
            <a:avLst/>
          </a:prstGeom>
        </p:spPr>
        <p:txBody>
          <a:bodyPr/>
          <a:lstStyle>
            <a:lvl1pPr marL="0" indent="0">
              <a:lnSpc>
                <a:spcPct val="100000"/>
              </a:lnSpc>
              <a:buNone/>
              <a:defRPr sz="3200" b="0" i="0">
                <a:solidFill>
                  <a:schemeClr val="bg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Agenda</a:t>
            </a:r>
          </a:p>
        </p:txBody>
      </p:sp>
      <p:sp>
        <p:nvSpPr>
          <p:cNvPr id="7" name="Rectangle 2">
            <a:extLst>
              <a:ext uri="{FF2B5EF4-FFF2-40B4-BE49-F238E27FC236}">
                <a16:creationId xmlns:a16="http://schemas.microsoft.com/office/drawing/2014/main" id="{1098CA95-63FD-484A-BC72-E1699CDE7F76}"/>
              </a:ext>
            </a:extLst>
          </p:cNvPr>
          <p:cNvSpPr/>
          <p:nvPr userDrawn="1"/>
        </p:nvSpPr>
        <p:spPr>
          <a:xfrm>
            <a:off x="3474721" y="1042439"/>
            <a:ext cx="8717280" cy="4901162"/>
          </a:xfrm>
          <a:prstGeom prst="rect">
            <a:avLst/>
          </a:prstGeom>
          <a:solidFill>
            <a:srgbClr val="FFFFFF"/>
          </a:solidFill>
          <a:ln w="12700">
            <a:miter lim="400000"/>
          </a:ln>
          <a:effectLst>
            <a:outerShdw blurRad="660400" dist="393700" dir="5400000" rotWithShape="0">
              <a:srgbClr val="000000">
                <a:alpha val="15000"/>
              </a:srgbClr>
            </a:outerShdw>
          </a:effectLst>
        </p:spPr>
        <p:txBody>
          <a:bodyPr lIns="95247" tIns="95247" rIns="95247" bIns="95247" anchor="ctr"/>
          <a:lstStyle/>
          <a:p>
            <a:pPr algn="ctr" defTabSz="1905000">
              <a:lnSpc>
                <a:spcPct val="100000"/>
              </a:lnSpc>
              <a:spcBef>
                <a:spcPts val="0"/>
              </a:spcBef>
              <a:defRPr sz="2800" b="1">
                <a:solidFill>
                  <a:srgbClr val="33E776"/>
                </a:solidFill>
              </a:defRPr>
            </a:pPr>
            <a:endParaRPr/>
          </a:p>
        </p:txBody>
      </p:sp>
      <p:sp>
        <p:nvSpPr>
          <p:cNvPr id="10" name="Text Placeholder 9">
            <a:extLst>
              <a:ext uri="{FF2B5EF4-FFF2-40B4-BE49-F238E27FC236}">
                <a16:creationId xmlns:a16="http://schemas.microsoft.com/office/drawing/2014/main" id="{D8D7A07F-19FD-4038-9842-96296490D091}"/>
              </a:ext>
            </a:extLst>
          </p:cNvPr>
          <p:cNvSpPr>
            <a:spLocks noGrp="1"/>
          </p:cNvSpPr>
          <p:nvPr>
            <p:ph type="body" sz="quarter" idx="12" hasCustomPrompt="1"/>
          </p:nvPr>
        </p:nvSpPr>
        <p:spPr>
          <a:xfrm>
            <a:off x="4091938" y="1971402"/>
            <a:ext cx="7434914" cy="3043237"/>
          </a:xfrm>
          <a:prstGeom prst="rect">
            <a:avLst/>
          </a:prstGeom>
        </p:spPr>
        <p:txBody>
          <a:bodyPr lIns="46800" rIns="46800" bIns="46800" anchor="ctr" anchorCtr="0">
            <a:noAutofit/>
          </a:bodyPr>
          <a:lstStyle>
            <a:lvl1pPr marL="365125" indent="-365125">
              <a:lnSpc>
                <a:spcPct val="100000"/>
              </a:lnSpc>
              <a:spcBef>
                <a:spcPts val="1600"/>
              </a:spcBef>
              <a:buClr>
                <a:schemeClr val="accent1"/>
              </a:buClr>
              <a:defRPr sz="2800"/>
            </a:lvl1pPr>
            <a:lvl2pPr>
              <a:lnSpc>
                <a:spcPct val="100000"/>
              </a:lnSpc>
              <a:spcBef>
                <a:spcPts val="1600"/>
              </a:spcBef>
              <a:buClr>
                <a:schemeClr val="accent1"/>
              </a:buClr>
              <a:buFont typeface="Courier New" panose="02070309020205020404" pitchFamily="49" charset="0"/>
              <a:buChar char="o"/>
              <a:defRPr sz="2400"/>
            </a:lvl2pPr>
            <a:lvl3pPr>
              <a:lnSpc>
                <a:spcPct val="100000"/>
              </a:lnSpc>
              <a:spcBef>
                <a:spcPts val="1600"/>
              </a:spcBef>
              <a:buClr>
                <a:schemeClr val="accent1"/>
              </a:buClr>
              <a:buFont typeface="Wingdings" panose="05000000000000000000" pitchFamily="2" charset="2"/>
              <a:buChar char="§"/>
              <a:defRPr sz="2000"/>
            </a:lvl3pPr>
            <a:lvl4pPr>
              <a:lnSpc>
                <a:spcPct val="100000"/>
              </a:lnSpc>
              <a:spcBef>
                <a:spcPts val="1600"/>
              </a:spcBef>
              <a:defRPr sz="2000"/>
            </a:lvl4pPr>
          </a:lstStyle>
          <a:p>
            <a:pPr lvl="0"/>
            <a:r>
              <a:rPr lang="en-US"/>
              <a:t>Body Level One</a:t>
            </a:r>
          </a:p>
          <a:p>
            <a:pPr lvl="1"/>
            <a:r>
              <a:rPr lang="en-US"/>
              <a:t>Body Level Two</a:t>
            </a:r>
          </a:p>
          <a:p>
            <a:pPr lvl="2"/>
            <a:r>
              <a:rPr lang="en-US"/>
              <a:t>Body Level Three</a:t>
            </a:r>
          </a:p>
          <a:p>
            <a:pPr lvl="3"/>
            <a:r>
              <a:rPr lang="en-US"/>
              <a:t>Body Level Four</a:t>
            </a:r>
          </a:p>
        </p:txBody>
      </p:sp>
      <p:sp>
        <p:nvSpPr>
          <p:cNvPr id="8" name="Slide Number">
            <a:extLst>
              <a:ext uri="{FF2B5EF4-FFF2-40B4-BE49-F238E27FC236}">
                <a16:creationId xmlns:a16="http://schemas.microsoft.com/office/drawing/2014/main" id="{694395C3-B370-1F40-AB7D-6AB84A10673E}"/>
              </a:ext>
            </a:extLst>
          </p:cNvPr>
          <p:cNvSpPr txBox="1">
            <a:spLocks/>
          </p:cNvSpPr>
          <p:nvPr userDrawn="1"/>
        </p:nvSpPr>
        <p:spPr>
          <a:xfrm>
            <a:off x="11656416" y="6539407"/>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3" name="Picture 12" descr="Logo&#10;&#10;Description automatically generated">
            <a:extLst>
              <a:ext uri="{FF2B5EF4-FFF2-40B4-BE49-F238E27FC236}">
                <a16:creationId xmlns:a16="http://schemas.microsoft.com/office/drawing/2014/main" id="{4D505276-6F87-6845-9A59-DBCF2B9EA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031989998"/>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 All Whit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DEE18D78-6C1D-419C-BC9D-0B5E180F85F7}"/>
              </a:ext>
            </a:extLst>
          </p:cNvPr>
          <p:cNvSpPr>
            <a:spLocks noGrp="1"/>
          </p:cNvSpPr>
          <p:nvPr>
            <p:ph type="pic" sz="quarter" idx="17"/>
          </p:nvPr>
        </p:nvSpPr>
        <p:spPr>
          <a:xfrm>
            <a:off x="0" y="0"/>
            <a:ext cx="5165117" cy="6858000"/>
          </a:xfrm>
          <a:prstGeom prst="rect">
            <a:avLst/>
          </a:prstGeom>
        </p:spPr>
        <p:txBody>
          <a:bodyPr/>
          <a:lstStyle/>
          <a:p>
            <a:endParaRPr lang="en-US"/>
          </a:p>
        </p:txBody>
      </p:sp>
      <p:graphicFrame>
        <p:nvGraphicFramePr>
          <p:cNvPr id="3" name="Object 2" hidden="1">
            <a:extLst>
              <a:ext uri="{FF2B5EF4-FFF2-40B4-BE49-F238E27FC236}">
                <a16:creationId xmlns:a16="http://schemas.microsoft.com/office/drawing/2014/main" id="{BD5E80AC-014D-45BF-BAD6-F844064DEE65}"/>
              </a:ext>
            </a:extLst>
          </p:cNvPr>
          <p:cNvGraphicFramePr>
            <a:graphicFrameLocks noChangeAspect="1"/>
          </p:cNvGraphicFramePr>
          <p:nvPr userDrawn="1">
            <p:custDataLst>
              <p:tags r:id="rId1"/>
            </p:custDataLst>
            <p:extLst>
              <p:ext uri="{D42A27DB-BD31-4B8C-83A1-F6EECF244321}">
                <p14:modId xmlns:p14="http://schemas.microsoft.com/office/powerpoint/2010/main" val="3707114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a:extLst>
                          <a:ext uri="{FF2B5EF4-FFF2-40B4-BE49-F238E27FC236}">
                            <a16:creationId xmlns:a16="http://schemas.microsoft.com/office/drawing/2014/main" id="{BD5E80AC-014D-45BF-BAD6-F844064DEE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DB11296C-F96A-4B57-B9CC-B0BAD7375DEA}"/>
              </a:ext>
            </a:extLst>
          </p:cNvPr>
          <p:cNvSpPr>
            <a:spLocks noGrp="1"/>
          </p:cNvSpPr>
          <p:nvPr>
            <p:ph type="body" sz="quarter" idx="11" hasCustomPrompt="1"/>
          </p:nvPr>
        </p:nvSpPr>
        <p:spPr>
          <a:xfrm>
            <a:off x="561352" y="4611543"/>
            <a:ext cx="2514357" cy="686609"/>
          </a:xfrm>
          <a:prstGeom prst="rect">
            <a:avLst/>
          </a:prstGeom>
        </p:spPr>
        <p:txBody>
          <a:bodyPr/>
          <a:lstStyle>
            <a:lvl1pPr marL="0" indent="0">
              <a:lnSpc>
                <a:spcPct val="100000"/>
              </a:lnSpc>
              <a:buNone/>
              <a:defRPr sz="3600" b="0" i="0">
                <a:solidFill>
                  <a:schemeClr val="bg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Agenda</a:t>
            </a:r>
          </a:p>
        </p:txBody>
      </p:sp>
      <p:sp>
        <p:nvSpPr>
          <p:cNvPr id="7" name="Rectangle 2">
            <a:extLst>
              <a:ext uri="{FF2B5EF4-FFF2-40B4-BE49-F238E27FC236}">
                <a16:creationId xmlns:a16="http://schemas.microsoft.com/office/drawing/2014/main" id="{1098CA95-63FD-484A-BC72-E1699CDE7F76}"/>
              </a:ext>
            </a:extLst>
          </p:cNvPr>
          <p:cNvSpPr/>
          <p:nvPr userDrawn="1"/>
        </p:nvSpPr>
        <p:spPr>
          <a:xfrm>
            <a:off x="3474721" y="1042439"/>
            <a:ext cx="8717280" cy="4901162"/>
          </a:xfrm>
          <a:prstGeom prst="rect">
            <a:avLst/>
          </a:prstGeom>
          <a:solidFill>
            <a:srgbClr val="FFFFFF"/>
          </a:solidFill>
          <a:ln w="12700">
            <a:miter lim="400000"/>
          </a:ln>
          <a:effectLst>
            <a:outerShdw blurRad="660400" dist="393700" dir="5400000" rotWithShape="0">
              <a:srgbClr val="000000">
                <a:alpha val="15000"/>
              </a:srgbClr>
            </a:outerShdw>
          </a:effectLst>
        </p:spPr>
        <p:txBody>
          <a:bodyPr lIns="95247" tIns="95247" rIns="95247" bIns="95247" anchor="ctr"/>
          <a:lstStyle/>
          <a:p>
            <a:pPr algn="ctr" defTabSz="1905000">
              <a:lnSpc>
                <a:spcPct val="100000"/>
              </a:lnSpc>
              <a:spcBef>
                <a:spcPts val="0"/>
              </a:spcBef>
              <a:defRPr sz="2800" b="1">
                <a:solidFill>
                  <a:srgbClr val="33E776"/>
                </a:solidFill>
              </a:defRPr>
            </a:pPr>
            <a:endParaRPr/>
          </a:p>
        </p:txBody>
      </p:sp>
      <p:sp>
        <p:nvSpPr>
          <p:cNvPr id="11" name="Text Placeholder 9">
            <a:extLst>
              <a:ext uri="{FF2B5EF4-FFF2-40B4-BE49-F238E27FC236}">
                <a16:creationId xmlns:a16="http://schemas.microsoft.com/office/drawing/2014/main" id="{048A3A26-B7E1-4A28-889D-81EDD517616E}"/>
              </a:ext>
            </a:extLst>
          </p:cNvPr>
          <p:cNvSpPr>
            <a:spLocks noGrp="1"/>
          </p:cNvSpPr>
          <p:nvPr>
            <p:ph type="body" sz="quarter" idx="12" hasCustomPrompt="1"/>
          </p:nvPr>
        </p:nvSpPr>
        <p:spPr>
          <a:xfrm>
            <a:off x="4091938" y="1971402"/>
            <a:ext cx="7434914" cy="3043237"/>
          </a:xfrm>
          <a:prstGeom prst="rect">
            <a:avLst/>
          </a:prstGeom>
        </p:spPr>
        <p:txBody>
          <a:bodyPr lIns="46800" rIns="46800" bIns="46800" anchor="ctr" anchorCtr="0">
            <a:noAutofit/>
          </a:bodyPr>
          <a:lstStyle>
            <a:lvl1pPr marL="365125" indent="-365125">
              <a:lnSpc>
                <a:spcPct val="100000"/>
              </a:lnSpc>
              <a:spcBef>
                <a:spcPts val="1600"/>
              </a:spcBef>
              <a:buClr>
                <a:schemeClr val="accent1"/>
              </a:buClr>
              <a:defRPr sz="2800"/>
            </a:lvl1pPr>
            <a:lvl2pPr>
              <a:lnSpc>
                <a:spcPct val="100000"/>
              </a:lnSpc>
              <a:spcBef>
                <a:spcPts val="1600"/>
              </a:spcBef>
              <a:buClr>
                <a:schemeClr val="accent1"/>
              </a:buClr>
              <a:buFont typeface="Courier New" panose="02070309020205020404" pitchFamily="49" charset="0"/>
              <a:buChar char="o"/>
              <a:defRPr sz="2400"/>
            </a:lvl2pPr>
            <a:lvl3pPr>
              <a:lnSpc>
                <a:spcPct val="100000"/>
              </a:lnSpc>
              <a:spcBef>
                <a:spcPts val="1600"/>
              </a:spcBef>
              <a:buClr>
                <a:schemeClr val="accent1"/>
              </a:buClr>
              <a:buFont typeface="Wingdings" panose="05000000000000000000" pitchFamily="2" charset="2"/>
              <a:buChar char="§"/>
              <a:defRPr sz="2000"/>
            </a:lvl3pPr>
            <a:lvl4pPr>
              <a:lnSpc>
                <a:spcPct val="100000"/>
              </a:lnSpc>
              <a:spcBef>
                <a:spcPts val="1600"/>
              </a:spcBef>
              <a:defRPr sz="2000"/>
            </a:lvl4pPr>
          </a:lstStyle>
          <a:p>
            <a:pPr lvl="0"/>
            <a:r>
              <a:rPr lang="en-US"/>
              <a:t>Body Level One</a:t>
            </a:r>
          </a:p>
          <a:p>
            <a:pPr lvl="1"/>
            <a:r>
              <a:rPr lang="en-US"/>
              <a:t>Body Level Two</a:t>
            </a:r>
          </a:p>
          <a:p>
            <a:pPr lvl="2"/>
            <a:r>
              <a:rPr lang="en-US"/>
              <a:t>Body Level Three</a:t>
            </a:r>
          </a:p>
          <a:p>
            <a:pPr lvl="3"/>
            <a:r>
              <a:rPr lang="en-US"/>
              <a:t>Body Level Four</a:t>
            </a:r>
          </a:p>
        </p:txBody>
      </p:sp>
    </p:spTree>
    <p:extLst>
      <p:ext uri="{BB962C8B-B14F-4D97-AF65-F5344CB8AC3E}">
        <p14:creationId xmlns:p14="http://schemas.microsoft.com/office/powerpoint/2010/main" val="56821262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55267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8AE18-27EC-A548-8958-ADA7EC4F7D32}"/>
              </a:ext>
            </a:extLst>
          </p:cNvPr>
          <p:cNvSpPr/>
          <p:nvPr userDrawn="1"/>
        </p:nvSpPr>
        <p:spPr>
          <a:xfrm rot="10800000">
            <a:off x="0" y="0"/>
            <a:ext cx="12192000" cy="6446520"/>
          </a:xfrm>
          <a:prstGeom prst="rect">
            <a:avLst/>
          </a:prstGeom>
          <a:gradFill flip="none" rotWithShape="1">
            <a:gsLst>
              <a:gs pos="0">
                <a:srgbClr val="007FFF"/>
              </a:gs>
              <a:gs pos="99000">
                <a:srgbClr val="32E594"/>
              </a:gs>
            </a:gsLst>
            <a:lin ang="108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en-US" sz="1733" b="0" i="0" u="none" strike="noStrike" cap="none" spc="0" normalizeH="0" baseline="0">
              <a:ln>
                <a:noFill/>
              </a:ln>
              <a:solidFill>
                <a:srgbClr val="000000"/>
              </a:solidFill>
              <a:effectLst/>
              <a:uFillTx/>
              <a:latin typeface="Arial"/>
              <a:ea typeface="Arial"/>
              <a:cs typeface="Arial"/>
              <a:sym typeface="Arial"/>
            </a:endParaRPr>
          </a:p>
        </p:txBody>
      </p:sp>
      <p:sp>
        <p:nvSpPr>
          <p:cNvPr id="3" name="Title 1">
            <a:extLst>
              <a:ext uri="{FF2B5EF4-FFF2-40B4-BE49-F238E27FC236}">
                <a16:creationId xmlns:a16="http://schemas.microsoft.com/office/drawing/2014/main" id="{0E47DBC2-272D-624A-8A7E-23C960F62553}"/>
              </a:ext>
            </a:extLst>
          </p:cNvPr>
          <p:cNvSpPr>
            <a:spLocks noGrp="1"/>
          </p:cNvSpPr>
          <p:nvPr>
            <p:ph type="title"/>
          </p:nvPr>
        </p:nvSpPr>
        <p:spPr>
          <a:xfrm>
            <a:off x="838200" y="2291435"/>
            <a:ext cx="10515600" cy="1325563"/>
          </a:xfrm>
          <a:prstGeom prst="rect">
            <a:avLst/>
          </a:prstGeom>
        </p:spPr>
        <p:txBody>
          <a:bodyPr anchor="ctr"/>
          <a:lstStyle>
            <a:lvl1pPr algn="ctr">
              <a:defRPr sz="3200" b="0" i="0" spc="10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a:extLst>
              <a:ext uri="{FF2B5EF4-FFF2-40B4-BE49-F238E27FC236}">
                <a16:creationId xmlns:a16="http://schemas.microsoft.com/office/drawing/2014/main" id="{86AEF743-917B-B54C-824B-14FD4B3F2C42}"/>
              </a:ext>
            </a:extLst>
          </p:cNvPr>
          <p:cNvSpPr txBox="1">
            <a:spLocks/>
          </p:cNvSpPr>
          <p:nvPr userDrawn="1"/>
        </p:nvSpPr>
        <p:spPr>
          <a:xfrm>
            <a:off x="11656416" y="6539407"/>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7" name="Picture 6" descr="Logo&#10;&#10;Description automatically generated">
            <a:extLst>
              <a:ext uri="{FF2B5EF4-FFF2-40B4-BE49-F238E27FC236}">
                <a16:creationId xmlns:a16="http://schemas.microsoft.com/office/drawing/2014/main" id="{C81A89E7-98A3-6F44-AFEA-FB9CB16F3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
        <p:nvSpPr>
          <p:cNvPr id="10" name="Rectangle 13">
            <a:extLst>
              <a:ext uri="{FF2B5EF4-FFF2-40B4-BE49-F238E27FC236}">
                <a16:creationId xmlns:a16="http://schemas.microsoft.com/office/drawing/2014/main" id="{7DE5F74B-69D5-1D47-8ECC-3A9F6E9FB464}"/>
              </a:ext>
            </a:extLst>
          </p:cNvPr>
          <p:cNvSpPr txBox="1"/>
          <p:nvPr userDrawn="1"/>
        </p:nvSpPr>
        <p:spPr>
          <a:xfrm>
            <a:off x="303756" y="6598230"/>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412848954"/>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Images Text Block">
    <p:bg>
      <p:bgPr>
        <a:solidFill>
          <a:srgbClr val="000000"/>
        </a:solidFill>
        <a:effectLst/>
      </p:bgPr>
    </p:bg>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B808B924-C221-6E45-8326-82DC2E965E26}"/>
              </a:ext>
            </a:extLst>
          </p:cNvPr>
          <p:cNvSpPr/>
          <p:nvPr userDrawn="1"/>
        </p:nvSpPr>
        <p:spPr>
          <a:xfrm>
            <a:off x="13013258" y="7968791"/>
            <a:ext cx="933689" cy="933689"/>
          </a:xfrm>
          <a:prstGeom prst="line">
            <a:avLst/>
          </a:prstGeom>
          <a:ln w="3175">
            <a:miter lim="400000"/>
          </a:ln>
        </p:spPr>
        <p:txBody>
          <a:bodyPr wrap="square" lIns="95250" tIns="95250" rIns="95250" bIns="95250">
            <a:spAutoFit/>
          </a:bodyPr>
          <a:lstStyle/>
          <a:p>
            <a:pPr algn="r" defTabSz="1428750">
              <a:lnSpc>
                <a:spcPct val="100000"/>
              </a:lnSpc>
              <a:spcBef>
                <a:spcPts val="0"/>
              </a:spcBef>
              <a:defRPr sz="1600">
                <a:solidFill>
                  <a:srgbClr val="919191"/>
                </a:solidFill>
              </a:defRPr>
            </a:pPr>
            <a:endParaRPr sz="1200"/>
          </a:p>
        </p:txBody>
      </p:sp>
      <p:pic>
        <p:nvPicPr>
          <p:cNvPr id="3" name="Artboard 6.png" descr="Artboard 6.png">
            <a:extLst>
              <a:ext uri="{FF2B5EF4-FFF2-40B4-BE49-F238E27FC236}">
                <a16:creationId xmlns:a16="http://schemas.microsoft.com/office/drawing/2014/main" id="{02249EB0-B1A1-8246-A190-39F4D8A10263}"/>
              </a:ext>
            </a:extLst>
          </p:cNvPr>
          <p:cNvPicPr>
            <a:picLocks noChangeAspect="1"/>
          </p:cNvPicPr>
          <p:nvPr userDrawn="1"/>
        </p:nvPicPr>
        <p:blipFill>
          <a:blip r:embed="rId2"/>
          <a:stretch>
            <a:fillRect/>
          </a:stretch>
        </p:blipFill>
        <p:spPr>
          <a:xfrm>
            <a:off x="8821" y="0"/>
            <a:ext cx="12183180" cy="6853039"/>
          </a:xfrm>
          <a:prstGeom prst="rect">
            <a:avLst/>
          </a:prstGeom>
          <a:ln w="12700">
            <a:miter lim="400000"/>
          </a:ln>
        </p:spPr>
      </p:pic>
      <p:sp>
        <p:nvSpPr>
          <p:cNvPr id="4" name="Rectangle">
            <a:extLst>
              <a:ext uri="{FF2B5EF4-FFF2-40B4-BE49-F238E27FC236}">
                <a16:creationId xmlns:a16="http://schemas.microsoft.com/office/drawing/2014/main" id="{5F71C452-BF60-BD4C-BB37-775E8BB293A9}"/>
              </a:ext>
            </a:extLst>
          </p:cNvPr>
          <p:cNvSpPr/>
          <p:nvPr userDrawn="1"/>
        </p:nvSpPr>
        <p:spPr>
          <a:xfrm>
            <a:off x="6787698" y="2406184"/>
            <a:ext cx="4569151" cy="4049480"/>
          </a:xfrm>
          <a:prstGeom prst="rect">
            <a:avLst/>
          </a:prstGeom>
          <a:solidFill>
            <a:srgbClr val="000000">
              <a:alpha val="77505"/>
            </a:srgbClr>
          </a:solidFill>
          <a:ln w="12700">
            <a:miter lim="400000"/>
          </a:ln>
        </p:spPr>
        <p:txBody>
          <a:bodyPr lIns="52916" tIns="52916" rIns="52916" bIns="52916" anchor="ctr"/>
          <a:lstStyle/>
          <a:p>
            <a:pPr algn="ctr" defTabSz="859895">
              <a:lnSpc>
                <a:spcPct val="100000"/>
              </a:lnSpc>
              <a:spcBef>
                <a:spcPts val="0"/>
              </a:spcBef>
              <a:defRPr sz="3200" b="1">
                <a:solidFill>
                  <a:srgbClr val="FFFFFF"/>
                </a:solidFill>
              </a:defRPr>
            </a:pPr>
            <a:endParaRPr sz="2400"/>
          </a:p>
        </p:txBody>
      </p:sp>
      <p:pic>
        <p:nvPicPr>
          <p:cNvPr id="7" name="Picture 3" descr="Picture 3">
            <a:extLst>
              <a:ext uri="{FF2B5EF4-FFF2-40B4-BE49-F238E27FC236}">
                <a16:creationId xmlns:a16="http://schemas.microsoft.com/office/drawing/2014/main" id="{12CFFB7D-F506-494A-8265-4FCA2C7791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7761" y="6176334"/>
            <a:ext cx="1904527" cy="279329"/>
          </a:xfrm>
          <a:prstGeom prst="rect">
            <a:avLst/>
          </a:prstGeom>
          <a:ln w="12700">
            <a:miter lim="400000"/>
          </a:ln>
        </p:spPr>
      </p:pic>
      <p:sp>
        <p:nvSpPr>
          <p:cNvPr id="9" name="Text Placeholder 8">
            <a:extLst>
              <a:ext uri="{FF2B5EF4-FFF2-40B4-BE49-F238E27FC236}">
                <a16:creationId xmlns:a16="http://schemas.microsoft.com/office/drawing/2014/main" id="{15570B26-9088-5044-806F-6D54B4459AF4}"/>
              </a:ext>
            </a:extLst>
          </p:cNvPr>
          <p:cNvSpPr>
            <a:spLocks noGrp="1"/>
          </p:cNvSpPr>
          <p:nvPr>
            <p:ph type="body" sz="quarter" idx="23" hasCustomPrompt="1"/>
          </p:nvPr>
        </p:nvSpPr>
        <p:spPr>
          <a:xfrm>
            <a:off x="7156705" y="2727389"/>
            <a:ext cx="4200144" cy="3160712"/>
          </a:xfrm>
          <a:prstGeom prst="rect">
            <a:avLst/>
          </a:prstGeom>
        </p:spPr>
        <p:txBody>
          <a:bodyPr/>
          <a:lstStyle>
            <a:lvl1pPr marL="17463" indent="0">
              <a:spcBef>
                <a:spcPts val="1533"/>
              </a:spcBef>
              <a:buNone/>
              <a:tabLst/>
              <a:defRPr sz="22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Small, day-to-day choices add up, compound, and directly influence results — every quarter, every year, and over the long term.</a:t>
            </a:r>
          </a:p>
          <a:p>
            <a:pPr lvl="0"/>
            <a:r>
              <a:rPr lang="en-US"/>
              <a:t>In the right hands, data can make the tough decisions easier and lead to better outcomes.</a:t>
            </a:r>
          </a:p>
        </p:txBody>
      </p:sp>
      <p:sp>
        <p:nvSpPr>
          <p:cNvPr id="11" name="Text Placeholder 10">
            <a:extLst>
              <a:ext uri="{FF2B5EF4-FFF2-40B4-BE49-F238E27FC236}">
                <a16:creationId xmlns:a16="http://schemas.microsoft.com/office/drawing/2014/main" id="{8EFB5BB7-39E6-9849-BC36-9EE5122667D8}"/>
              </a:ext>
            </a:extLst>
          </p:cNvPr>
          <p:cNvSpPr>
            <a:spLocks noGrp="1"/>
          </p:cNvSpPr>
          <p:nvPr>
            <p:ph type="body" sz="quarter" idx="24" hasCustomPrompt="1"/>
          </p:nvPr>
        </p:nvSpPr>
        <p:spPr>
          <a:xfrm>
            <a:off x="712788" y="603250"/>
            <a:ext cx="5157787" cy="2981325"/>
          </a:xfrm>
          <a:prstGeom prst="rect">
            <a:avLst/>
          </a:prstGeom>
        </p:spPr>
        <p:txBody>
          <a:bodyPr/>
          <a:lstStyle>
            <a:lvl1pPr marL="17463" indent="0">
              <a:buNone/>
              <a:tabLst/>
              <a:defRPr sz="5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 business, every decision counts</a:t>
            </a:r>
          </a:p>
        </p:txBody>
      </p:sp>
      <p:sp>
        <p:nvSpPr>
          <p:cNvPr id="8" name="Rectangle 13">
            <a:extLst>
              <a:ext uri="{FF2B5EF4-FFF2-40B4-BE49-F238E27FC236}">
                <a16:creationId xmlns:a16="http://schemas.microsoft.com/office/drawing/2014/main" id="{D19D6219-27A1-F24F-99CF-42AC3B8CD36F}"/>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301433137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ivider Images Text Block Side Gradient">
    <p:bg>
      <p:bgPr>
        <a:solidFill>
          <a:srgbClr val="000000"/>
        </a:solidFill>
        <a:effectLst/>
      </p:bgPr>
    </p:bg>
    <p:spTree>
      <p:nvGrpSpPr>
        <p:cNvPr id="1" name=""/>
        <p:cNvGrpSpPr/>
        <p:nvPr/>
      </p:nvGrpSpPr>
      <p:grpSpPr>
        <a:xfrm>
          <a:off x="0" y="0"/>
          <a:ext cx="0" cy="0"/>
          <a:chOff x="0" y="0"/>
          <a:chExt cx="0" cy="0"/>
        </a:xfrm>
      </p:grpSpPr>
      <p:pic>
        <p:nvPicPr>
          <p:cNvPr id="8" name="Image" descr="Image">
            <a:extLst>
              <a:ext uri="{FF2B5EF4-FFF2-40B4-BE49-F238E27FC236}">
                <a16:creationId xmlns:a16="http://schemas.microsoft.com/office/drawing/2014/main" id="{DA4966D1-E13F-AB47-9C4E-BB7FC8ED8D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0" name="Rectangle 10">
            <a:extLst>
              <a:ext uri="{FF2B5EF4-FFF2-40B4-BE49-F238E27FC236}">
                <a16:creationId xmlns:a16="http://schemas.microsoft.com/office/drawing/2014/main" id="{ABAAAF5E-E442-404A-8A9A-7E17DDF8306D}"/>
              </a:ext>
            </a:extLst>
          </p:cNvPr>
          <p:cNvSpPr/>
          <p:nvPr userDrawn="1"/>
        </p:nvSpPr>
        <p:spPr>
          <a:xfrm rot="10800000">
            <a:off x="0" y="0"/>
            <a:ext cx="127000" cy="6858000"/>
          </a:xfrm>
          <a:prstGeom prst="rect">
            <a:avLst/>
          </a:prstGeom>
          <a:gradFill>
            <a:gsLst>
              <a:gs pos="0">
                <a:srgbClr val="33E776"/>
              </a:gs>
              <a:gs pos="100000">
                <a:srgbClr val="0086FC"/>
              </a:gs>
            </a:gsLst>
            <a:lin ang="5023588"/>
          </a:gradFill>
          <a:ln w="12700">
            <a:miter lim="400000"/>
          </a:ln>
        </p:spPr>
        <p:txBody>
          <a:bodyPr lIns="25716" tIns="25716" rIns="25716" bIns="25716" anchor="ctr"/>
          <a:lstStyle/>
          <a:p>
            <a:pPr algn="ctr">
              <a:defRPr sz="4200" b="1">
                <a:solidFill>
                  <a:srgbClr val="FFFFFF"/>
                </a:solidFill>
              </a:defRPr>
            </a:pPr>
            <a:endParaRPr sz="2016"/>
          </a:p>
        </p:txBody>
      </p:sp>
      <p:sp>
        <p:nvSpPr>
          <p:cNvPr id="13" name="Rectangle">
            <a:extLst>
              <a:ext uri="{FF2B5EF4-FFF2-40B4-BE49-F238E27FC236}">
                <a16:creationId xmlns:a16="http://schemas.microsoft.com/office/drawing/2014/main" id="{6C4D1C26-71C5-A740-8DDA-6140A1678D48}"/>
              </a:ext>
            </a:extLst>
          </p:cNvPr>
          <p:cNvSpPr/>
          <p:nvPr userDrawn="1"/>
        </p:nvSpPr>
        <p:spPr>
          <a:xfrm>
            <a:off x="6184900" y="2145655"/>
            <a:ext cx="5988943" cy="3831233"/>
          </a:xfrm>
          <a:prstGeom prst="rect">
            <a:avLst/>
          </a:prstGeom>
          <a:solidFill>
            <a:srgbClr val="000000">
              <a:alpha val="82737"/>
            </a:srgbClr>
          </a:solidFill>
          <a:ln w="12700">
            <a:miter lim="400000"/>
          </a:ln>
        </p:spPr>
        <p:txBody>
          <a:bodyPr lIns="25400" tIns="25400" rIns="25400" bIns="25400" anchor="ctr"/>
          <a:lstStyle/>
          <a:p>
            <a:pPr algn="ctr" defTabSz="412750">
              <a:defRPr sz="3200" b="1">
                <a:solidFill>
                  <a:srgbClr val="FFFFFF"/>
                </a:solidFill>
              </a:defRPr>
            </a:pPr>
            <a:endParaRPr sz="1536"/>
          </a:p>
        </p:txBody>
      </p:sp>
      <p:sp>
        <p:nvSpPr>
          <p:cNvPr id="15" name="Rectangle">
            <a:extLst>
              <a:ext uri="{FF2B5EF4-FFF2-40B4-BE49-F238E27FC236}">
                <a16:creationId xmlns:a16="http://schemas.microsoft.com/office/drawing/2014/main" id="{34AA52A5-0B6D-F447-ACE3-A2D3883D4443}"/>
              </a:ext>
            </a:extLst>
          </p:cNvPr>
          <p:cNvSpPr/>
          <p:nvPr userDrawn="1"/>
        </p:nvSpPr>
        <p:spPr>
          <a:xfrm rot="16200000">
            <a:off x="9134922" y="-793298"/>
            <a:ext cx="88900" cy="5975207"/>
          </a:xfrm>
          <a:prstGeom prst="rect">
            <a:avLst/>
          </a:prstGeom>
          <a:gradFill>
            <a:gsLst>
              <a:gs pos="0">
                <a:srgbClr val="007FFF"/>
              </a:gs>
              <a:gs pos="100000">
                <a:srgbClr val="32E594"/>
              </a:gs>
            </a:gsLst>
            <a:lin ang="5400000"/>
          </a:gradFill>
          <a:ln w="12700">
            <a:miter lim="400000"/>
          </a:ln>
        </p:spPr>
        <p:txBody>
          <a:bodyPr lIns="14287" tIns="14287" rIns="14287" bIns="14287" anchor="ctr"/>
          <a:lstStyle/>
          <a:p>
            <a:pPr algn="ctr" defTabSz="412750">
              <a:defRPr sz="2800" b="1">
                <a:solidFill>
                  <a:srgbClr val="FFFFFF"/>
                </a:solidFill>
              </a:defRPr>
            </a:pPr>
            <a:endParaRPr sz="1344"/>
          </a:p>
        </p:txBody>
      </p:sp>
      <p:sp>
        <p:nvSpPr>
          <p:cNvPr id="2" name="Text">
            <a:extLst>
              <a:ext uri="{FF2B5EF4-FFF2-40B4-BE49-F238E27FC236}">
                <a16:creationId xmlns:a16="http://schemas.microsoft.com/office/drawing/2014/main" id="{B808B924-C221-6E45-8326-82DC2E965E26}"/>
              </a:ext>
            </a:extLst>
          </p:cNvPr>
          <p:cNvSpPr/>
          <p:nvPr userDrawn="1"/>
        </p:nvSpPr>
        <p:spPr>
          <a:xfrm>
            <a:off x="13013258" y="7968791"/>
            <a:ext cx="933689" cy="933689"/>
          </a:xfrm>
          <a:prstGeom prst="line">
            <a:avLst/>
          </a:prstGeom>
          <a:ln w="3175">
            <a:miter lim="400000"/>
          </a:ln>
        </p:spPr>
        <p:txBody>
          <a:bodyPr wrap="square" lIns="95250" tIns="95250" rIns="95250" bIns="95250">
            <a:spAutoFit/>
          </a:bodyPr>
          <a:lstStyle/>
          <a:p>
            <a:pPr algn="r" defTabSz="1428750">
              <a:lnSpc>
                <a:spcPct val="100000"/>
              </a:lnSpc>
              <a:spcBef>
                <a:spcPts val="0"/>
              </a:spcBef>
              <a:defRPr sz="1600">
                <a:solidFill>
                  <a:srgbClr val="919191"/>
                </a:solidFill>
              </a:defRPr>
            </a:pPr>
            <a:endParaRPr sz="1200"/>
          </a:p>
        </p:txBody>
      </p:sp>
      <p:sp>
        <p:nvSpPr>
          <p:cNvPr id="11" name="Text Placeholder 10">
            <a:extLst>
              <a:ext uri="{FF2B5EF4-FFF2-40B4-BE49-F238E27FC236}">
                <a16:creationId xmlns:a16="http://schemas.microsoft.com/office/drawing/2014/main" id="{8EFB5BB7-39E6-9849-BC36-9EE5122667D8}"/>
              </a:ext>
            </a:extLst>
          </p:cNvPr>
          <p:cNvSpPr>
            <a:spLocks noGrp="1"/>
          </p:cNvSpPr>
          <p:nvPr>
            <p:ph type="body" sz="quarter" idx="24" hasCustomPrompt="1"/>
          </p:nvPr>
        </p:nvSpPr>
        <p:spPr>
          <a:xfrm>
            <a:off x="418154" y="447675"/>
            <a:ext cx="5157787" cy="2981325"/>
          </a:xfrm>
          <a:prstGeom prst="rect">
            <a:avLst/>
          </a:prstGeom>
        </p:spPr>
        <p:txBody>
          <a:bodyPr/>
          <a:lstStyle>
            <a:lvl1pPr marL="17463" indent="0" algn="r">
              <a:buNone/>
              <a:tabLst/>
              <a:defRPr sz="48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Listen to Your Customers</a:t>
            </a:r>
          </a:p>
        </p:txBody>
      </p:sp>
      <p:sp>
        <p:nvSpPr>
          <p:cNvPr id="14" name="J.D. Power provides actionable market intelligence to technology, media and telecom (TMT) product and service providers serving customers throughout the United States and Canada. Our research solutions help clients improve customer satisfaction—ultimatel">
            <a:extLst>
              <a:ext uri="{FF2B5EF4-FFF2-40B4-BE49-F238E27FC236}">
                <a16:creationId xmlns:a16="http://schemas.microsoft.com/office/drawing/2014/main" id="{AE577EC1-0F33-E74F-90EA-2FCB87E11566}"/>
              </a:ext>
            </a:extLst>
          </p:cNvPr>
          <p:cNvSpPr txBox="1">
            <a:spLocks noGrp="1"/>
          </p:cNvSpPr>
          <p:nvPr>
            <p:ph type="body" idx="22" hasCustomPrompt="1"/>
          </p:nvPr>
        </p:nvSpPr>
        <p:spPr>
          <a:xfrm>
            <a:off x="6542038" y="2800786"/>
            <a:ext cx="5391274" cy="2665294"/>
          </a:xfrm>
          <a:prstGeom prst="rect">
            <a:avLst/>
          </a:prstGeom>
        </p:spPr>
        <p:txBody>
          <a:bodyPr/>
          <a:lstStyle>
            <a:lvl1pPr marL="9525" indent="-9525">
              <a:buNone/>
              <a:tabLst/>
              <a:defRPr>
                <a:solidFill>
                  <a:schemeClr val="bg1"/>
                </a:solidFill>
              </a:defRPr>
            </a:lvl1pPr>
          </a:lstStyle>
          <a:p>
            <a:pPr>
              <a:lnSpc>
                <a:spcPct val="110000"/>
              </a:lnSpc>
            </a:pPr>
            <a:r>
              <a:rPr lang="en-US" sz="2000"/>
              <a:t>J.D. Power provides actionable market intelligence to technology, media and telecom (TMT) product and service providers serving customers throughout the United States and Canada. Our research solutions help clients improve customer satisfaction—ultimately leading to greater loyalty and profitability.</a:t>
            </a:r>
          </a:p>
        </p:txBody>
      </p:sp>
      <p:sp>
        <p:nvSpPr>
          <p:cNvPr id="16" name="Slide Number">
            <a:extLst>
              <a:ext uri="{FF2B5EF4-FFF2-40B4-BE49-F238E27FC236}">
                <a16:creationId xmlns:a16="http://schemas.microsoft.com/office/drawing/2014/main" id="{BBBC91E7-D7DB-464D-8553-BB31F3349C8D}"/>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8" name="Picture 17" descr="Logo&#10;&#10;Description automatically generated">
            <a:extLst>
              <a:ext uri="{FF2B5EF4-FFF2-40B4-BE49-F238E27FC236}">
                <a16:creationId xmlns:a16="http://schemas.microsoft.com/office/drawing/2014/main" id="{B3015103-9DD6-5749-8B3A-C165C9CEAE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5378" y="6498024"/>
            <a:ext cx="914914" cy="131307"/>
          </a:xfrm>
          <a:prstGeom prst="rect">
            <a:avLst/>
          </a:prstGeom>
        </p:spPr>
      </p:pic>
      <p:sp>
        <p:nvSpPr>
          <p:cNvPr id="17" name="Rectangle 13">
            <a:extLst>
              <a:ext uri="{FF2B5EF4-FFF2-40B4-BE49-F238E27FC236}">
                <a16:creationId xmlns:a16="http://schemas.microsoft.com/office/drawing/2014/main" id="{0EDA9B98-91A3-334E-8160-B54ED621E133}"/>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2222282985"/>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ivider - Photo Gradient Text Box">
    <p:spTree>
      <p:nvGrpSpPr>
        <p:cNvPr id="1" name=""/>
        <p:cNvGrpSpPr/>
        <p:nvPr/>
      </p:nvGrpSpPr>
      <p:grpSpPr>
        <a:xfrm>
          <a:off x="0" y="0"/>
          <a:ext cx="0" cy="0"/>
          <a:chOff x="0" y="0"/>
          <a:chExt cx="0" cy="0"/>
        </a:xfrm>
      </p:grpSpPr>
      <p:pic>
        <p:nvPicPr>
          <p:cNvPr id="12" name="Image" descr="Image">
            <a:extLst>
              <a:ext uri="{FF2B5EF4-FFF2-40B4-BE49-F238E27FC236}">
                <a16:creationId xmlns:a16="http://schemas.microsoft.com/office/drawing/2014/main" id="{5BC8CAF5-3A6F-EE45-BACA-773FF60754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13" name="Group">
            <a:extLst>
              <a:ext uri="{FF2B5EF4-FFF2-40B4-BE49-F238E27FC236}">
                <a16:creationId xmlns:a16="http://schemas.microsoft.com/office/drawing/2014/main" id="{B1823085-7A5E-0B45-935B-FDF129D66EA5}"/>
              </a:ext>
            </a:extLst>
          </p:cNvPr>
          <p:cNvGrpSpPr/>
          <p:nvPr userDrawn="1"/>
        </p:nvGrpSpPr>
        <p:grpSpPr>
          <a:xfrm>
            <a:off x="6096000" y="2365107"/>
            <a:ext cx="5070541" cy="3637829"/>
            <a:chOff x="0" y="0"/>
            <a:chExt cx="10563627" cy="7578809"/>
          </a:xfrm>
        </p:grpSpPr>
        <p:sp>
          <p:nvSpPr>
            <p:cNvPr id="14" name="Rectangle">
              <a:extLst>
                <a:ext uri="{FF2B5EF4-FFF2-40B4-BE49-F238E27FC236}">
                  <a16:creationId xmlns:a16="http://schemas.microsoft.com/office/drawing/2014/main" id="{C9AFD3D9-3B78-3F48-8F25-F2601E4E8D55}"/>
                </a:ext>
              </a:extLst>
            </p:cNvPr>
            <p:cNvSpPr/>
            <p:nvPr/>
          </p:nvSpPr>
          <p:spPr>
            <a:xfrm>
              <a:off x="0" y="27230"/>
              <a:ext cx="10465647" cy="7522249"/>
            </a:xfrm>
            <a:prstGeom prst="rect">
              <a:avLst/>
            </a:prstGeom>
            <a:solidFill>
              <a:srgbClr val="000000">
                <a:alpha val="44859"/>
              </a:srgbClr>
            </a:solidFill>
            <a:ln w="12700" cap="flat">
              <a:noFill/>
              <a:miter lim="400000"/>
            </a:ln>
            <a:effectLst/>
          </p:spPr>
          <p:txBody>
            <a:bodyPr wrap="square" lIns="14287" tIns="14287" rIns="14287" bIns="14287" numCol="1" anchor="ctr">
              <a:noAutofit/>
            </a:bodyPr>
            <a:lstStyle/>
            <a:p>
              <a:pPr algn="ctr" defTabSz="412750">
                <a:defRPr sz="2800" b="1">
                  <a:solidFill>
                    <a:srgbClr val="FFFFFF"/>
                  </a:solidFill>
                </a:defRPr>
              </a:pPr>
              <a:endParaRPr sz="1344"/>
            </a:p>
          </p:txBody>
        </p:sp>
        <p:sp>
          <p:nvSpPr>
            <p:cNvPr id="15" name="Shape">
              <a:extLst>
                <a:ext uri="{FF2B5EF4-FFF2-40B4-BE49-F238E27FC236}">
                  <a16:creationId xmlns:a16="http://schemas.microsoft.com/office/drawing/2014/main" id="{BE693340-8CA2-2E4E-879B-2628D62AD5EE}"/>
                </a:ext>
              </a:extLst>
            </p:cNvPr>
            <p:cNvSpPr/>
            <p:nvPr/>
          </p:nvSpPr>
          <p:spPr>
            <a:xfrm>
              <a:off x="13229" y="-1"/>
              <a:ext cx="10550399" cy="7578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521" y="21079"/>
                  </a:moveTo>
                  <a:lnTo>
                    <a:pt x="21079" y="21079"/>
                  </a:lnTo>
                  <a:lnTo>
                    <a:pt x="21079" y="521"/>
                  </a:lnTo>
                  <a:lnTo>
                    <a:pt x="521" y="521"/>
                  </a:lnTo>
                  <a:lnTo>
                    <a:pt x="521" y="21079"/>
                  </a:lnTo>
                  <a:close/>
                </a:path>
              </a:pathLst>
            </a:custGeom>
            <a:gradFill flip="none" rotWithShape="1">
              <a:gsLst>
                <a:gs pos="0">
                  <a:srgbClr val="0880FF"/>
                </a:gs>
                <a:gs pos="100000">
                  <a:srgbClr val="21EA70"/>
                </a:gs>
              </a:gsLst>
              <a:lin ang="5400000" scaled="0"/>
            </a:gra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defRPr>
              </a:pPr>
              <a:endParaRPr sz="1440"/>
            </a:p>
          </p:txBody>
        </p:sp>
      </p:grpSp>
      <p:sp>
        <p:nvSpPr>
          <p:cNvPr id="16" name="Convenience, Advice and The Evolution of Trust">
            <a:extLst>
              <a:ext uri="{FF2B5EF4-FFF2-40B4-BE49-F238E27FC236}">
                <a16:creationId xmlns:a16="http://schemas.microsoft.com/office/drawing/2014/main" id="{070E32C3-BDFE-D24B-9F83-47E78DF35A2D}"/>
              </a:ext>
            </a:extLst>
          </p:cNvPr>
          <p:cNvSpPr txBox="1">
            <a:spLocks noGrp="1"/>
          </p:cNvSpPr>
          <p:nvPr>
            <p:ph type="body" idx="22" hasCustomPrompt="1"/>
          </p:nvPr>
        </p:nvSpPr>
        <p:spPr>
          <a:xfrm>
            <a:off x="6538016" y="2836054"/>
            <a:ext cx="4233616" cy="1006429"/>
          </a:xfrm>
          <a:prstGeom prst="rect">
            <a:avLst/>
          </a:prstGeom>
        </p:spPr>
        <p:txBody>
          <a:bodyPr/>
          <a:lstStyle>
            <a:lvl1pPr marL="12700" indent="-12700">
              <a:buNone/>
              <a:tabLst/>
              <a:defRPr>
                <a:solidFill>
                  <a:schemeClr val="bg1"/>
                </a:solidFill>
              </a:defRPr>
            </a:lvl1pPr>
          </a:lstStyle>
          <a:p>
            <a:r>
              <a:rPr sz="3300" b="1"/>
              <a:t>Intelligence that Fuels Performance</a:t>
            </a:r>
          </a:p>
        </p:txBody>
      </p:sp>
      <p:sp>
        <p:nvSpPr>
          <p:cNvPr id="17" name="Convenience, Advice and The Evolution of Trust">
            <a:extLst>
              <a:ext uri="{FF2B5EF4-FFF2-40B4-BE49-F238E27FC236}">
                <a16:creationId xmlns:a16="http://schemas.microsoft.com/office/drawing/2014/main" id="{2C1A9D09-51FA-A149-9515-AFF6B535595E}"/>
              </a:ext>
            </a:extLst>
          </p:cNvPr>
          <p:cNvSpPr txBox="1">
            <a:spLocks noGrp="1"/>
          </p:cNvSpPr>
          <p:nvPr>
            <p:ph type="body" idx="4294967295"/>
          </p:nvPr>
        </p:nvSpPr>
        <p:spPr>
          <a:xfrm>
            <a:off x="6538016" y="3984067"/>
            <a:ext cx="4233616" cy="1740077"/>
          </a:xfrm>
          <a:prstGeom prst="rect">
            <a:avLst/>
          </a:prstGeom>
        </p:spPr>
        <p:txBody>
          <a:bodyPr/>
          <a:lstStyle/>
          <a:p>
            <a:pPr marL="0" indent="0">
              <a:buNone/>
            </a:pPr>
            <a:r>
              <a:rPr sz="2200">
                <a:solidFill>
                  <a:schemeClr val="bg1"/>
                </a:solidFill>
              </a:rPr>
              <a:t>Lorem ipsum dolor et al lorem ipsum dolor et </a:t>
            </a:r>
            <a:r>
              <a:rPr sz="2200" err="1">
                <a:solidFill>
                  <a:schemeClr val="bg1"/>
                </a:solidFill>
              </a:rPr>
              <a:t>alLorem</a:t>
            </a:r>
            <a:r>
              <a:rPr sz="2200">
                <a:solidFill>
                  <a:schemeClr val="bg1"/>
                </a:solidFill>
              </a:rPr>
              <a:t> ipsum dolor et al lorem ipsum dolor et </a:t>
            </a:r>
            <a:r>
              <a:rPr sz="2200" err="1">
                <a:solidFill>
                  <a:schemeClr val="bg1"/>
                </a:solidFill>
              </a:rPr>
              <a:t>alLorem</a:t>
            </a:r>
            <a:r>
              <a:rPr sz="2200">
                <a:solidFill>
                  <a:schemeClr val="bg1"/>
                </a:solidFill>
              </a:rPr>
              <a:t> ipsum dolor et al lorem ipsum dolor et al</a:t>
            </a:r>
          </a:p>
        </p:txBody>
      </p:sp>
      <p:sp>
        <p:nvSpPr>
          <p:cNvPr id="8" name="Rectangle 13">
            <a:extLst>
              <a:ext uri="{FF2B5EF4-FFF2-40B4-BE49-F238E27FC236}">
                <a16:creationId xmlns:a16="http://schemas.microsoft.com/office/drawing/2014/main" id="{73D9AE24-BC75-564F-B54C-B81AA17CB935}"/>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4278432495"/>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eft column Chapter Title Lt Grey">
    <p:bg>
      <p:bgPr>
        <a:solidFill>
          <a:srgbClr val="FFFFFF"/>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9DDE9F96-3DB6-0D40-8189-5E00B8F439B1}"/>
              </a:ext>
            </a:extLst>
          </p:cNvPr>
          <p:cNvSpPr/>
          <p:nvPr userDrawn="1"/>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23" name="Text Placeholder 2">
            <a:extLst>
              <a:ext uri="{FF2B5EF4-FFF2-40B4-BE49-F238E27FC236}">
                <a16:creationId xmlns:a16="http://schemas.microsoft.com/office/drawing/2014/main" id="{76E805B3-B0FD-D24E-A305-D63335E0600B}"/>
              </a:ext>
            </a:extLst>
          </p:cNvPr>
          <p:cNvSpPr>
            <a:spLocks noGrp="1"/>
          </p:cNvSpPr>
          <p:nvPr>
            <p:ph type="body" sz="quarter" idx="10" hasCustomPrompt="1"/>
          </p:nvPr>
        </p:nvSpPr>
        <p:spPr>
          <a:xfrm>
            <a:off x="253248" y="359833"/>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24" name="Text Placeholder 4">
            <a:extLst>
              <a:ext uri="{FF2B5EF4-FFF2-40B4-BE49-F238E27FC236}">
                <a16:creationId xmlns:a16="http://schemas.microsoft.com/office/drawing/2014/main" id="{2F8182FC-E9EF-FF4B-AC69-51B46F84682A}"/>
              </a:ext>
            </a:extLst>
          </p:cNvPr>
          <p:cNvSpPr>
            <a:spLocks noGrp="1"/>
          </p:cNvSpPr>
          <p:nvPr>
            <p:ph type="body" sz="quarter" idx="11" hasCustomPrompt="1"/>
          </p:nvPr>
        </p:nvSpPr>
        <p:spPr>
          <a:xfrm>
            <a:off x="253248" y="1042438"/>
            <a:ext cx="3299669" cy="1516669"/>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25" name="Text Placeholder 6">
            <a:extLst>
              <a:ext uri="{FF2B5EF4-FFF2-40B4-BE49-F238E27FC236}">
                <a16:creationId xmlns:a16="http://schemas.microsoft.com/office/drawing/2014/main" id="{0DB72225-AD50-874A-B776-E9A3AABCA5F2}"/>
              </a:ext>
            </a:extLst>
          </p:cNvPr>
          <p:cNvSpPr>
            <a:spLocks noGrp="1"/>
          </p:cNvSpPr>
          <p:nvPr>
            <p:ph type="body" sz="quarter" idx="12" hasCustomPrompt="1"/>
          </p:nvPr>
        </p:nvSpPr>
        <p:spPr>
          <a:xfrm>
            <a:off x="253248" y="2689261"/>
            <a:ext cx="3299669" cy="3686139"/>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36" name="Rectangle 35">
            <a:extLst>
              <a:ext uri="{FF2B5EF4-FFF2-40B4-BE49-F238E27FC236}">
                <a16:creationId xmlns:a16="http://schemas.microsoft.com/office/drawing/2014/main" id="{09B1437B-D225-974F-A79B-40C3CD28D29F}"/>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8" name="Rectangle 10">
            <a:extLst>
              <a:ext uri="{FF2B5EF4-FFF2-40B4-BE49-F238E27FC236}">
                <a16:creationId xmlns:a16="http://schemas.microsoft.com/office/drawing/2014/main" id="{9144C50D-D606-064D-B898-A0771FFECA14}"/>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154259416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ft column Chaptr Title Lt Grey w/rule">
    <p:bg>
      <p:bgPr>
        <a:solidFill>
          <a:srgbClr val="FFFFFF"/>
        </a:solidFill>
        <a:effectLst/>
      </p:bgPr>
    </p:bg>
    <p:spTree>
      <p:nvGrpSpPr>
        <p:cNvPr id="1" name=""/>
        <p:cNvGrpSpPr/>
        <p:nvPr/>
      </p:nvGrpSpPr>
      <p:grpSpPr>
        <a:xfrm>
          <a:off x="0" y="0"/>
          <a:ext cx="0" cy="0"/>
          <a:chOff x="0" y="0"/>
          <a:chExt cx="0" cy="0"/>
        </a:xfrm>
      </p:grpSpPr>
      <p:sp>
        <p:nvSpPr>
          <p:cNvPr id="324" name="Rectangle"/>
          <p:cNvSpPr/>
          <p:nvPr userDrawn="1"/>
        </p:nvSpPr>
        <p:spPr>
          <a:xfrm>
            <a:off x="0" y="0"/>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4" name="Text Placeholder 2">
            <a:extLst>
              <a:ext uri="{FF2B5EF4-FFF2-40B4-BE49-F238E27FC236}">
                <a16:creationId xmlns:a16="http://schemas.microsoft.com/office/drawing/2014/main" id="{252A9155-24C5-1B46-9CC2-AD5EEB6E014F}"/>
              </a:ext>
            </a:extLst>
          </p:cNvPr>
          <p:cNvSpPr>
            <a:spLocks noGrp="1"/>
          </p:cNvSpPr>
          <p:nvPr>
            <p:ph type="body" sz="quarter" idx="10" hasCustomPrompt="1"/>
          </p:nvPr>
        </p:nvSpPr>
        <p:spPr>
          <a:xfrm>
            <a:off x="253247" y="359833"/>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253247" y="924296"/>
            <a:ext cx="3299669" cy="1516669"/>
          </a:xfrm>
          <a:prstGeom prst="rect">
            <a:avLst/>
          </a:prstGeom>
        </p:spPr>
        <p:txBody>
          <a:bodyPr lIns="0" anchor="b"/>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253247" y="2785851"/>
            <a:ext cx="3299669" cy="349929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1" name="Rectangle">
            <a:extLst>
              <a:ext uri="{FF2B5EF4-FFF2-40B4-BE49-F238E27FC236}">
                <a16:creationId xmlns:a16="http://schemas.microsoft.com/office/drawing/2014/main" id="{45B2B1B5-2FF8-DB4A-9C24-0BBB94E8E7D0}"/>
              </a:ext>
            </a:extLst>
          </p:cNvPr>
          <p:cNvSpPr/>
          <p:nvPr userDrawn="1"/>
        </p:nvSpPr>
        <p:spPr>
          <a:xfrm rot="16200000">
            <a:off x="1097485" y="1736136"/>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4" name="Rectangle 23">
            <a:extLst>
              <a:ext uri="{FF2B5EF4-FFF2-40B4-BE49-F238E27FC236}">
                <a16:creationId xmlns:a16="http://schemas.microsoft.com/office/drawing/2014/main" id="{CB469B63-34C2-BE4B-B3AF-B2DBBD35954B}"/>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9" name="Rectangle 10">
            <a:extLst>
              <a:ext uri="{FF2B5EF4-FFF2-40B4-BE49-F238E27FC236}">
                <a16:creationId xmlns:a16="http://schemas.microsoft.com/office/drawing/2014/main" id="{B9D34B95-FE99-924E-8A53-9296A3692C62}"/>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2443045393"/>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eft column text - Lt Grey">
    <p:bg>
      <p:bgPr>
        <a:solidFill>
          <a:srgbClr val="FFFFFF"/>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9DDE9F96-3DB6-0D40-8189-5E00B8F439B1}"/>
              </a:ext>
            </a:extLst>
          </p:cNvPr>
          <p:cNvSpPr/>
          <p:nvPr userDrawn="1"/>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23" name="Text Placeholder 2">
            <a:extLst>
              <a:ext uri="{FF2B5EF4-FFF2-40B4-BE49-F238E27FC236}">
                <a16:creationId xmlns:a16="http://schemas.microsoft.com/office/drawing/2014/main" id="{76E805B3-B0FD-D24E-A305-D63335E0600B}"/>
              </a:ext>
            </a:extLst>
          </p:cNvPr>
          <p:cNvSpPr>
            <a:spLocks noGrp="1"/>
          </p:cNvSpPr>
          <p:nvPr>
            <p:ph type="body" sz="quarter" idx="10" hasCustomPrompt="1"/>
          </p:nvPr>
        </p:nvSpPr>
        <p:spPr>
          <a:xfrm>
            <a:off x="253248" y="2100079"/>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24" name="Text Placeholder 4">
            <a:extLst>
              <a:ext uri="{FF2B5EF4-FFF2-40B4-BE49-F238E27FC236}">
                <a16:creationId xmlns:a16="http://schemas.microsoft.com/office/drawing/2014/main" id="{2F8182FC-E9EF-FF4B-AC69-51B46F84682A}"/>
              </a:ext>
            </a:extLst>
          </p:cNvPr>
          <p:cNvSpPr>
            <a:spLocks noGrp="1"/>
          </p:cNvSpPr>
          <p:nvPr>
            <p:ph type="body" sz="quarter" idx="11" hasCustomPrompt="1"/>
          </p:nvPr>
        </p:nvSpPr>
        <p:spPr>
          <a:xfrm>
            <a:off x="253248" y="359833"/>
            <a:ext cx="3299669" cy="1516669"/>
          </a:xfrm>
          <a:prstGeom prst="rect">
            <a:avLst/>
          </a:prstGeom>
        </p:spPr>
        <p:txBody>
          <a:bodyPr lIns="0" anchor="b"/>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25" name="Text Placeholder 6">
            <a:extLst>
              <a:ext uri="{FF2B5EF4-FFF2-40B4-BE49-F238E27FC236}">
                <a16:creationId xmlns:a16="http://schemas.microsoft.com/office/drawing/2014/main" id="{0DB72225-AD50-874A-B776-E9A3AABCA5F2}"/>
              </a:ext>
            </a:extLst>
          </p:cNvPr>
          <p:cNvSpPr>
            <a:spLocks noGrp="1"/>
          </p:cNvSpPr>
          <p:nvPr>
            <p:ph type="body" sz="quarter" idx="12" hasCustomPrompt="1"/>
          </p:nvPr>
        </p:nvSpPr>
        <p:spPr>
          <a:xfrm>
            <a:off x="253248" y="2876107"/>
            <a:ext cx="3299669" cy="349929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2" name="Rectangle 11">
            <a:extLst>
              <a:ext uri="{FF2B5EF4-FFF2-40B4-BE49-F238E27FC236}">
                <a16:creationId xmlns:a16="http://schemas.microsoft.com/office/drawing/2014/main" id="{18A79027-D2DF-E242-A0EA-7DBEE2528D63}"/>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8" name="Rectangle 10">
            <a:extLst>
              <a:ext uri="{FF2B5EF4-FFF2-40B4-BE49-F238E27FC236}">
                <a16:creationId xmlns:a16="http://schemas.microsoft.com/office/drawing/2014/main" id="{EFB2BCFB-4A52-A946-BC47-DE894B3A0D94}"/>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3369576874"/>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eft column text - Lt Grey w/ru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253248" y="188310"/>
            <a:ext cx="3299669" cy="1516669"/>
          </a:xfrm>
          <a:prstGeom prst="rect">
            <a:avLst/>
          </a:prstGeom>
        </p:spPr>
        <p:txBody>
          <a:bodyPr lIns="0" anchor="b"/>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253248" y="2876107"/>
            <a:ext cx="3299669" cy="349929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2" name="Text Placeholder 2">
            <a:extLst>
              <a:ext uri="{FF2B5EF4-FFF2-40B4-BE49-F238E27FC236}">
                <a16:creationId xmlns:a16="http://schemas.microsoft.com/office/drawing/2014/main" id="{CD4F11E5-EA2B-A249-8B83-A213C4EFCECF}"/>
              </a:ext>
            </a:extLst>
          </p:cNvPr>
          <p:cNvSpPr>
            <a:spLocks noGrp="1"/>
          </p:cNvSpPr>
          <p:nvPr>
            <p:ph type="body" sz="quarter" idx="13" hasCustomPrompt="1"/>
          </p:nvPr>
        </p:nvSpPr>
        <p:spPr>
          <a:xfrm>
            <a:off x="253248" y="2100079"/>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4" name="Rectangle 13">
            <a:extLst>
              <a:ext uri="{FF2B5EF4-FFF2-40B4-BE49-F238E27FC236}">
                <a16:creationId xmlns:a16="http://schemas.microsoft.com/office/drawing/2014/main" id="{744F5CA8-75CF-FB48-B987-C67788E8A21F}"/>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7" name="Rectangle">
            <a:extLst>
              <a:ext uri="{FF2B5EF4-FFF2-40B4-BE49-F238E27FC236}">
                <a16:creationId xmlns:a16="http://schemas.microsoft.com/office/drawing/2014/main" id="{A86973F9-6111-6741-8BA2-E6BFC60BDB47}"/>
              </a:ext>
            </a:extLst>
          </p:cNvPr>
          <p:cNvSpPr/>
          <p:nvPr userDrawn="1"/>
        </p:nvSpPr>
        <p:spPr>
          <a:xfrm rot="16200000">
            <a:off x="1097485" y="1036696"/>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9" name="Rectangle 10">
            <a:extLst>
              <a:ext uri="{FF2B5EF4-FFF2-40B4-BE49-F238E27FC236}">
                <a16:creationId xmlns:a16="http://schemas.microsoft.com/office/drawing/2014/main" id="{316191C2-F89E-FA43-AE15-CC04AD82EA59}"/>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327468682"/>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ft column text Drk Grey Chapter tit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21851" y="-2"/>
            <a:ext cx="3663680"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4" name="Text Placeholder 2">
            <a:extLst>
              <a:ext uri="{FF2B5EF4-FFF2-40B4-BE49-F238E27FC236}">
                <a16:creationId xmlns:a16="http://schemas.microsoft.com/office/drawing/2014/main" id="{252A9155-24C5-1B46-9CC2-AD5EEB6E014F}"/>
              </a:ext>
            </a:extLst>
          </p:cNvPr>
          <p:cNvSpPr>
            <a:spLocks noGrp="1"/>
          </p:cNvSpPr>
          <p:nvPr>
            <p:ph type="body" sz="quarter" idx="10" hasCustomPrompt="1"/>
          </p:nvPr>
        </p:nvSpPr>
        <p:spPr>
          <a:xfrm>
            <a:off x="352439" y="359833"/>
            <a:ext cx="3191933"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352439" y="993010"/>
            <a:ext cx="3191933" cy="1516669"/>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352439" y="2538512"/>
            <a:ext cx="3191933" cy="373803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9" name="Rectangle 10">
            <a:extLst>
              <a:ext uri="{FF2B5EF4-FFF2-40B4-BE49-F238E27FC236}">
                <a16:creationId xmlns:a16="http://schemas.microsoft.com/office/drawing/2014/main" id="{EDF5AE3E-B461-4C4D-8451-2A1E12B0A2BE}"/>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0" name="Slide Number">
            <a:extLst>
              <a:ext uri="{FF2B5EF4-FFF2-40B4-BE49-F238E27FC236}">
                <a16:creationId xmlns:a16="http://schemas.microsoft.com/office/drawing/2014/main" id="{1E45BFC7-7361-304A-8F86-0127CD19F4B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2" name="Rectangle 11">
            <a:extLst>
              <a:ext uri="{FF2B5EF4-FFF2-40B4-BE49-F238E27FC236}">
                <a16:creationId xmlns:a16="http://schemas.microsoft.com/office/drawing/2014/main" id="{53B2F92E-A007-6642-BE08-71A660D03933}"/>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1" name="Picture 10" descr="Logo&#10;&#10;Description automatically generated">
            <a:extLst>
              <a:ext uri="{FF2B5EF4-FFF2-40B4-BE49-F238E27FC236}">
                <a16:creationId xmlns:a16="http://schemas.microsoft.com/office/drawing/2014/main" id="{A12CA327-A6C8-8B49-9195-A87DCF25C5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065069909"/>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ide">
    <p:bg>
      <p:bgPr>
        <a:solidFill>
          <a:srgbClr val="FFFFFF"/>
        </a:solidFill>
        <a:effectLst/>
      </p:bgPr>
    </p:bg>
    <p:spTree>
      <p:nvGrpSpPr>
        <p:cNvPr id="1" name=""/>
        <p:cNvGrpSpPr/>
        <p:nvPr/>
      </p:nvGrpSpPr>
      <p:grpSpPr>
        <a:xfrm>
          <a:off x="0" y="0"/>
          <a:ext cx="0" cy="0"/>
          <a:chOff x="0" y="0"/>
          <a:chExt cx="0" cy="0"/>
        </a:xfrm>
      </p:grpSpPr>
      <p:sp>
        <p:nvSpPr>
          <p:cNvPr id="324" name="Rectangle"/>
          <p:cNvSpPr/>
          <p:nvPr userDrawn="1"/>
        </p:nvSpPr>
        <p:spPr>
          <a:xfrm>
            <a:off x="117110" y="-1"/>
            <a:ext cx="5760489" cy="6858001"/>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2" name="Text Placeholder 4">
            <a:extLst>
              <a:ext uri="{FF2B5EF4-FFF2-40B4-BE49-F238E27FC236}">
                <a16:creationId xmlns:a16="http://schemas.microsoft.com/office/drawing/2014/main" id="{E86117D1-3576-7A4F-97CC-ACE6E81D6177}"/>
              </a:ext>
            </a:extLst>
          </p:cNvPr>
          <p:cNvSpPr>
            <a:spLocks noGrp="1"/>
          </p:cNvSpPr>
          <p:nvPr>
            <p:ph type="body" sz="quarter" idx="11" hasCustomPrompt="1"/>
          </p:nvPr>
        </p:nvSpPr>
        <p:spPr>
          <a:xfrm>
            <a:off x="352439" y="359834"/>
            <a:ext cx="5142788" cy="1230428"/>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3" name="Text Placeholder 6">
            <a:extLst>
              <a:ext uri="{FF2B5EF4-FFF2-40B4-BE49-F238E27FC236}">
                <a16:creationId xmlns:a16="http://schemas.microsoft.com/office/drawing/2014/main" id="{5E976A5B-6E3B-FE43-AA35-CFECF80CDA5D}"/>
              </a:ext>
            </a:extLst>
          </p:cNvPr>
          <p:cNvSpPr>
            <a:spLocks noGrp="1"/>
          </p:cNvSpPr>
          <p:nvPr>
            <p:ph type="body" sz="quarter" idx="12" hasCustomPrompt="1"/>
          </p:nvPr>
        </p:nvSpPr>
        <p:spPr>
          <a:xfrm>
            <a:off x="352439" y="2425148"/>
            <a:ext cx="5142788" cy="395025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0" name="Text Placeholder 2">
            <a:extLst>
              <a:ext uri="{FF2B5EF4-FFF2-40B4-BE49-F238E27FC236}">
                <a16:creationId xmlns:a16="http://schemas.microsoft.com/office/drawing/2014/main" id="{A48D8357-1A33-5E4C-AF33-1D34E9D7732C}"/>
              </a:ext>
            </a:extLst>
          </p:cNvPr>
          <p:cNvSpPr>
            <a:spLocks noGrp="1"/>
          </p:cNvSpPr>
          <p:nvPr>
            <p:ph type="body" sz="quarter" idx="13" hasCustomPrompt="1"/>
          </p:nvPr>
        </p:nvSpPr>
        <p:spPr>
          <a:xfrm>
            <a:off x="352439" y="1651925"/>
            <a:ext cx="5142788"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7" name="Slide Number">
            <a:extLst>
              <a:ext uri="{FF2B5EF4-FFF2-40B4-BE49-F238E27FC236}">
                <a16:creationId xmlns:a16="http://schemas.microsoft.com/office/drawing/2014/main" id="{CF4671FA-5BF5-494B-B1E6-726C2F56E83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9" name="Rectangle 10">
            <a:extLst>
              <a:ext uri="{FF2B5EF4-FFF2-40B4-BE49-F238E27FC236}">
                <a16:creationId xmlns:a16="http://schemas.microsoft.com/office/drawing/2014/main" id="{4158DA9B-6CA1-7240-A535-2CF1551BC1DB}"/>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1" name="Rectangle 20">
            <a:extLst>
              <a:ext uri="{FF2B5EF4-FFF2-40B4-BE49-F238E27FC236}">
                <a16:creationId xmlns:a16="http://schemas.microsoft.com/office/drawing/2014/main" id="{72E667F7-F0A8-B840-A3D2-ECA2682DD43E}"/>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1" name="Picture 10" descr="Logo&#10;&#10;Description automatically generated">
            <a:extLst>
              <a:ext uri="{FF2B5EF4-FFF2-40B4-BE49-F238E27FC236}">
                <a16:creationId xmlns:a16="http://schemas.microsoft.com/office/drawing/2014/main" id="{803C91CD-DB73-F846-AC2F-D050550FCF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128200432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 Presentation with presenter name">
    <p:spTree>
      <p:nvGrpSpPr>
        <p:cNvPr id="1" name=""/>
        <p:cNvGrpSpPr/>
        <p:nvPr/>
      </p:nvGrpSpPr>
      <p:grpSpPr>
        <a:xfrm>
          <a:off x="0" y="0"/>
          <a:ext cx="0" cy="0"/>
          <a:chOff x="0" y="0"/>
          <a:chExt cx="0" cy="0"/>
        </a:xfrm>
      </p:grpSpPr>
      <p:grpSp>
        <p:nvGrpSpPr>
          <p:cNvPr id="5" name="Image Group">
            <a:extLst>
              <a:ext uri="{FF2B5EF4-FFF2-40B4-BE49-F238E27FC236}">
                <a16:creationId xmlns:a16="http://schemas.microsoft.com/office/drawing/2014/main" id="{9C1DD886-C1AE-BACD-9933-10BE616E60B8}"/>
              </a:ext>
            </a:extLst>
          </p:cNvPr>
          <p:cNvGrpSpPr/>
          <p:nvPr/>
        </p:nvGrpSpPr>
        <p:grpSpPr>
          <a:xfrm>
            <a:off x="0" y="-3"/>
            <a:ext cx="12196829" cy="6858006"/>
            <a:chOff x="0" y="-3"/>
            <a:chExt cx="10977146" cy="6172205"/>
          </a:xfrm>
        </p:grpSpPr>
        <p:pic>
          <p:nvPicPr>
            <p:cNvPr id="3" name="Car Image" descr="A car on a road&#10;&#10;Description automatically generated with low confidence">
              <a:extLst>
                <a:ext uri="{FF2B5EF4-FFF2-40B4-BE49-F238E27FC236}">
                  <a16:creationId xmlns:a16="http://schemas.microsoft.com/office/drawing/2014/main" id="{4F242EEE-366F-7649-E2A3-D3F4507ACAF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6675" t="16904" r="13767" b="2423"/>
            <a:stretch/>
          </p:blipFill>
          <p:spPr>
            <a:xfrm>
              <a:off x="0" y="0"/>
              <a:ext cx="10972800" cy="6172200"/>
            </a:xfrm>
            <a:prstGeom prst="rect">
              <a:avLst/>
            </a:prstGeom>
          </p:spPr>
        </p:pic>
        <p:sp>
          <p:nvSpPr>
            <p:cNvPr id="14" name="Color">
              <a:extLst>
                <a:ext uri="{FF2B5EF4-FFF2-40B4-BE49-F238E27FC236}">
                  <a16:creationId xmlns:a16="http://schemas.microsoft.com/office/drawing/2014/main" id="{5BFB5BD6-785A-C518-5CE5-AF77EAF90190}"/>
                </a:ext>
              </a:extLst>
            </p:cNvPr>
            <p:cNvSpPr/>
            <p:nvPr/>
          </p:nvSpPr>
          <p:spPr>
            <a:xfrm rot="16200000">
              <a:off x="2400301" y="-2395957"/>
              <a:ext cx="6172202" cy="10964110"/>
            </a:xfrm>
            <a:prstGeom prst="rect">
              <a:avLst/>
            </a:prstGeom>
            <a:gradFill>
              <a:gsLst>
                <a:gs pos="65000">
                  <a:schemeClr val="accent3">
                    <a:alpha val="15000"/>
                  </a:schemeClr>
                </a:gs>
                <a:gs pos="0">
                  <a:srgbClr val="44BBE7">
                    <a:alpha val="40000"/>
                  </a:srgbClr>
                </a:gs>
                <a:gs pos="30000">
                  <a:srgbClr val="007FFF">
                    <a:alpha val="20000"/>
                  </a:srgbClr>
                </a:gs>
                <a:gs pos="91000">
                  <a:srgbClr val="21EA70">
                    <a:alpha val="10000"/>
                  </a:srgbClr>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sp>
          <p:nvSpPr>
            <p:cNvPr id="15" name="Black Gradation">
              <a:extLst>
                <a:ext uri="{FF2B5EF4-FFF2-40B4-BE49-F238E27FC236}">
                  <a16:creationId xmlns:a16="http://schemas.microsoft.com/office/drawing/2014/main" id="{9203B712-CB88-F489-7CB8-1A2FE14E4D46}"/>
                </a:ext>
              </a:extLst>
            </p:cNvPr>
            <p:cNvSpPr/>
            <p:nvPr/>
          </p:nvSpPr>
          <p:spPr>
            <a:xfrm rot="16200000">
              <a:off x="2408990" y="-2395954"/>
              <a:ext cx="6172202" cy="10964110"/>
            </a:xfrm>
            <a:prstGeom prst="rect">
              <a:avLst/>
            </a:prstGeom>
            <a:gradFill>
              <a:gsLst>
                <a:gs pos="68000">
                  <a:schemeClr val="tx2">
                    <a:alpha val="32829"/>
                  </a:schemeClr>
                </a:gs>
                <a:gs pos="1000">
                  <a:schemeClr val="tx2"/>
                </a:gs>
                <a:gs pos="44000">
                  <a:schemeClr val="tx2">
                    <a:alpha val="74000"/>
                  </a:schemeClr>
                </a:gs>
                <a:gs pos="100000">
                  <a:schemeClr val="tx2"/>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grpSp>
      <p:sp>
        <p:nvSpPr>
          <p:cNvPr id="9" name="Rectangle 8">
            <a:extLst>
              <a:ext uri="{FF2B5EF4-FFF2-40B4-BE49-F238E27FC236}">
                <a16:creationId xmlns:a16="http://schemas.microsoft.com/office/drawing/2014/main" id="{A556333E-C6FE-3E91-1C2F-CF2F22645D60}"/>
              </a:ext>
            </a:extLst>
          </p:cNvPr>
          <p:cNvSpPr/>
          <p:nvPr/>
        </p:nvSpPr>
        <p:spPr>
          <a:xfrm>
            <a:off x="0" y="5791776"/>
            <a:ext cx="12192000" cy="324830"/>
          </a:xfrm>
          <a:prstGeom prst="rect">
            <a:avLst/>
          </a:prstGeom>
          <a:gradFill>
            <a:gsLst>
              <a:gs pos="8000">
                <a:schemeClr val="tx2">
                  <a:alpha val="0"/>
                </a:schemeClr>
              </a:gs>
              <a:gs pos="100000">
                <a:schemeClr val="tx2"/>
              </a:gs>
            </a:gsLst>
            <a:lin ang="54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8" name="Text Placeholder 7">
            <a:extLst>
              <a:ext uri="{FF2B5EF4-FFF2-40B4-BE49-F238E27FC236}">
                <a16:creationId xmlns:a16="http://schemas.microsoft.com/office/drawing/2014/main" id="{DC4B012A-B55B-4B24-B20B-108E52E583FC}"/>
              </a:ext>
            </a:extLst>
          </p:cNvPr>
          <p:cNvSpPr>
            <a:spLocks noGrp="1"/>
          </p:cNvSpPr>
          <p:nvPr>
            <p:ph type="body" sz="quarter" idx="11" hasCustomPrompt="1"/>
          </p:nvPr>
        </p:nvSpPr>
        <p:spPr>
          <a:xfrm>
            <a:off x="959554" y="4368800"/>
            <a:ext cx="6096000" cy="508000"/>
          </a:xfrm>
          <a:prstGeom prst="rect">
            <a:avLst/>
          </a:prstGeom>
        </p:spPr>
        <p:txBody>
          <a:bodyPr/>
          <a:lstStyle>
            <a:lvl1pPr>
              <a:buNone/>
              <a:defRPr kumimoji="0" lang="en-US" sz="2667" b="1" i="0" u="none" strike="noStrike" cap="none" spc="0" normalizeH="0" baseline="0" dirty="0">
                <a:ln>
                  <a:noFill/>
                </a:ln>
                <a:solidFill>
                  <a:schemeClr val="bg1">
                    <a:lumMod val="95000"/>
                  </a:schemeClr>
                </a:solidFill>
                <a:effectLst/>
                <a:uFillTx/>
                <a:latin typeface="+mj-lt"/>
                <a:ea typeface="+mj-ea"/>
                <a:cs typeface="+mj-cs"/>
                <a:sym typeface="Arial"/>
              </a:defRPr>
            </a:lvl1pPr>
          </a:lstStyle>
          <a:p>
            <a:pPr lvl="0"/>
            <a:r>
              <a:rPr lang="en-US"/>
              <a:t>Presenter Name</a:t>
            </a:r>
          </a:p>
        </p:txBody>
      </p:sp>
      <p:pic>
        <p:nvPicPr>
          <p:cNvPr id="21" name="Graphic 20">
            <a:extLst>
              <a:ext uri="{FF2B5EF4-FFF2-40B4-BE49-F238E27FC236}">
                <a16:creationId xmlns:a16="http://schemas.microsoft.com/office/drawing/2014/main" id="{D3340981-29A1-4B43-9776-72DDE98559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3078" y="881164"/>
            <a:ext cx="1864951" cy="300463"/>
          </a:xfrm>
          <a:prstGeom prst="rect">
            <a:avLst/>
          </a:prstGeom>
        </p:spPr>
      </p:pic>
      <p:sp>
        <p:nvSpPr>
          <p:cNvPr id="4" name="Text Placeholder 3">
            <a:extLst>
              <a:ext uri="{FF2B5EF4-FFF2-40B4-BE49-F238E27FC236}">
                <a16:creationId xmlns:a16="http://schemas.microsoft.com/office/drawing/2014/main" id="{79A1566B-95E0-4271-A044-63D42CFDBB4F}"/>
              </a:ext>
            </a:extLst>
          </p:cNvPr>
          <p:cNvSpPr>
            <a:spLocks noGrp="1"/>
          </p:cNvSpPr>
          <p:nvPr>
            <p:ph type="body" sz="quarter" idx="10" hasCustomPrompt="1"/>
          </p:nvPr>
        </p:nvSpPr>
        <p:spPr>
          <a:xfrm>
            <a:off x="959554" y="3860800"/>
            <a:ext cx="6096000" cy="508000"/>
          </a:xfrm>
          <a:prstGeom prst="rect">
            <a:avLst/>
          </a:prstGeom>
        </p:spPr>
        <p:txBody>
          <a:bodyPr anchor="b" anchorCtr="0"/>
          <a:lstStyle>
            <a:lvl1pPr>
              <a:buNone/>
              <a:defRPr kumimoji="0" lang="en-US" sz="2667" b="1" i="0" u="none" strike="noStrike" cap="none" spc="0" normalizeH="0" baseline="0" dirty="0" smtClean="0">
                <a:ln>
                  <a:noFill/>
                </a:ln>
                <a:solidFill>
                  <a:schemeClr val="bg1">
                    <a:lumMod val="95000"/>
                  </a:schemeClr>
                </a:solidFill>
                <a:effectLst/>
                <a:uFillTx/>
                <a:latin typeface="+mj-lt"/>
                <a:ea typeface="+mj-ea"/>
                <a:cs typeface="+mj-cs"/>
                <a:sym typeface="Arial"/>
              </a:defRPr>
            </a:lvl1pPr>
          </a:lstStyle>
          <a:p>
            <a:pPr lvl="0"/>
            <a:r>
              <a:rPr lang="en-US"/>
              <a:t>Client Name</a:t>
            </a:r>
          </a:p>
        </p:txBody>
      </p:sp>
      <p:sp>
        <p:nvSpPr>
          <p:cNvPr id="10" name="Title 9">
            <a:extLst>
              <a:ext uri="{FF2B5EF4-FFF2-40B4-BE49-F238E27FC236}">
                <a16:creationId xmlns:a16="http://schemas.microsoft.com/office/drawing/2014/main" id="{EA243805-7C9B-4427-9879-B60531323059}"/>
              </a:ext>
            </a:extLst>
          </p:cNvPr>
          <p:cNvSpPr>
            <a:spLocks noGrp="1"/>
          </p:cNvSpPr>
          <p:nvPr>
            <p:ph type="title" hasCustomPrompt="1"/>
          </p:nvPr>
        </p:nvSpPr>
        <p:spPr>
          <a:xfrm>
            <a:off x="959555" y="1368777"/>
            <a:ext cx="11020778" cy="640080"/>
          </a:xfrm>
        </p:spPr>
        <p:txBody>
          <a:bodyPr anchor="t" anchorCtr="0"/>
          <a:lstStyle>
            <a:lvl1pPr>
              <a:defRPr kumimoji="0" lang="en-US" sz="4444" b="1" i="0" u="none" strike="noStrike" cap="none" spc="222" normalizeH="0" baseline="0" dirty="0">
                <a:ln>
                  <a:noFill/>
                </a:ln>
                <a:solidFill>
                  <a:schemeClr val="bg1">
                    <a:lumMod val="95000"/>
                  </a:schemeClr>
                </a:solidFill>
                <a:effectLst/>
                <a:uFillTx/>
                <a:latin typeface="+mj-lt"/>
                <a:ea typeface="Roboto" panose="02000000000000000000" pitchFamily="2" charset="0"/>
                <a:cs typeface="Helvetica Neue" panose="02000503000000020004" pitchFamily="2" charset="0"/>
                <a:sym typeface="Arial"/>
              </a:defRPr>
            </a:lvl1pPr>
          </a:lstStyle>
          <a:p>
            <a:r>
              <a:rPr lang="en-US"/>
              <a:t>1. Presentation Title</a:t>
            </a:r>
          </a:p>
        </p:txBody>
      </p:sp>
      <p:sp>
        <p:nvSpPr>
          <p:cNvPr id="12" name="Text Placeholder 11">
            <a:extLst>
              <a:ext uri="{FF2B5EF4-FFF2-40B4-BE49-F238E27FC236}">
                <a16:creationId xmlns:a16="http://schemas.microsoft.com/office/drawing/2014/main" id="{E123A1AA-066A-40CF-8AA8-18C03418ECB1}"/>
              </a:ext>
            </a:extLst>
          </p:cNvPr>
          <p:cNvSpPr>
            <a:spLocks noGrp="1"/>
          </p:cNvSpPr>
          <p:nvPr>
            <p:ph type="body" sz="quarter" idx="12" hasCustomPrompt="1"/>
          </p:nvPr>
        </p:nvSpPr>
        <p:spPr>
          <a:xfrm>
            <a:off x="996931" y="5328847"/>
            <a:ext cx="3048000" cy="355600"/>
          </a:xfrm>
          <a:prstGeom prst="rect">
            <a:avLst/>
          </a:prstGeom>
        </p:spPr>
        <p:txBody>
          <a:bodyPr anchor="ctr"/>
          <a:lstStyle>
            <a:lvl1pPr algn="ctr">
              <a:buNone/>
              <a:defRPr kumimoji="0" lang="en-US" sz="1556" b="0" i="0" u="none" strike="noStrike" kern="0" cap="none" spc="0" normalizeH="0" baseline="0" dirty="0" smtClean="0">
                <a:ln>
                  <a:noFill/>
                </a:ln>
                <a:solidFill>
                  <a:srgbClr val="FFFFFF"/>
                </a:solidFill>
                <a:effectLst/>
                <a:uLnTx/>
                <a:uFillTx/>
                <a:latin typeface="+mj-lt"/>
                <a:ea typeface="Roboto" panose="02000000000000000000" pitchFamily="2" charset="0"/>
                <a:cs typeface="Helvetica Neue" panose="02000503000000020004" pitchFamily="2" charset="0"/>
                <a:sym typeface="Arial"/>
              </a:defRPr>
            </a:lvl1pPr>
          </a:lstStyle>
          <a:p>
            <a:pPr marL="228592" marR="0" lvl="0" indent="-228592" algn="ctr" defTabSz="761992" rtl="0" eaLnBrk="1" fontAlgn="auto" latinLnBrk="0" hangingPunct="0">
              <a:lnSpc>
                <a:spcPct val="100000"/>
              </a:lnSpc>
              <a:spcBef>
                <a:spcPts val="0"/>
              </a:spcBef>
              <a:spcAft>
                <a:spcPts val="0"/>
              </a:spcAft>
              <a:buClrTx/>
              <a:buSzTx/>
              <a:tabLst/>
              <a:defRPr/>
            </a:pPr>
            <a:r>
              <a:rPr lang="en-US"/>
              <a:t>Date</a:t>
            </a:r>
          </a:p>
        </p:txBody>
      </p:sp>
      <p:pic>
        <p:nvPicPr>
          <p:cNvPr id="11" name="Picture 10">
            <a:extLst>
              <a:ext uri="{FF2B5EF4-FFF2-40B4-BE49-F238E27FC236}">
                <a16:creationId xmlns:a16="http://schemas.microsoft.com/office/drawing/2014/main" id="{92314E37-876C-4BF1-AE51-7833014F9A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63078" y="6095035"/>
            <a:ext cx="10597422" cy="263430"/>
          </a:xfrm>
          <a:prstGeom prst="rect">
            <a:avLst/>
          </a:prstGeom>
        </p:spPr>
      </p:pic>
      <p:grpSp>
        <p:nvGrpSpPr>
          <p:cNvPr id="7" name="Group 6">
            <a:extLst>
              <a:ext uri="{FF2B5EF4-FFF2-40B4-BE49-F238E27FC236}">
                <a16:creationId xmlns:a16="http://schemas.microsoft.com/office/drawing/2014/main" id="{0AEC3D45-7D04-F08E-7656-A679B54AB8CA}"/>
              </a:ext>
            </a:extLst>
          </p:cNvPr>
          <p:cNvGrpSpPr/>
          <p:nvPr/>
        </p:nvGrpSpPr>
        <p:grpSpPr>
          <a:xfrm>
            <a:off x="271434" y="2216279"/>
            <a:ext cx="12060677" cy="2908465"/>
            <a:chOff x="723047" y="2240730"/>
            <a:chExt cx="7746833" cy="1868170"/>
          </a:xfrm>
        </p:grpSpPr>
        <p:sp>
          <p:nvSpPr>
            <p:cNvPr id="17" name="Rectangle 16">
              <a:extLst>
                <a:ext uri="{FF2B5EF4-FFF2-40B4-BE49-F238E27FC236}">
                  <a16:creationId xmlns:a16="http://schemas.microsoft.com/office/drawing/2014/main" id="{EB911823-8DC8-3D0A-FD18-5DDDE2731BAB}"/>
                </a:ext>
              </a:extLst>
            </p:cNvPr>
            <p:cNvSpPr/>
            <p:nvPr/>
          </p:nvSpPr>
          <p:spPr>
            <a:xfrm>
              <a:off x="723047" y="2240730"/>
              <a:ext cx="7746833" cy="202056"/>
            </a:xfrm>
            <a:prstGeom prst="rect">
              <a:avLst/>
            </a:prstGeom>
            <a:noFill/>
            <a:ln w="63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8" name="Rectangle">
              <a:extLst>
                <a:ext uri="{FF2B5EF4-FFF2-40B4-BE49-F238E27FC236}">
                  <a16:creationId xmlns:a16="http://schemas.microsoft.com/office/drawing/2014/main" id="{5A671980-6667-EBA7-9FDA-29A11D09C739}"/>
                </a:ext>
              </a:extLst>
            </p:cNvPr>
            <p:cNvSpPr/>
            <p:nvPr/>
          </p:nvSpPr>
          <p:spPr>
            <a:xfrm rot="16200000">
              <a:off x="3508216" y="1719038"/>
              <a:ext cx="47764" cy="4731960"/>
            </a:xfrm>
            <a:prstGeom prst="rect">
              <a:avLst/>
            </a:prstGeom>
            <a:solidFill>
              <a:schemeClr val="accent1"/>
            </a:solidFill>
            <a:ln w="12700">
              <a:solidFill>
                <a:schemeClr val="accent1"/>
              </a:solidFill>
              <a:miter lim="400000"/>
            </a:ln>
          </p:spPr>
          <p:txBody>
            <a:bodyPr lIns="45719" rIns="45719" anchor="ctr"/>
            <a:lstStyle/>
            <a:p>
              <a:pPr defTabSz="2031980">
                <a:defRPr sz="3200">
                  <a:solidFill>
                    <a:srgbClr val="FFFFFF"/>
                  </a:solidFill>
                </a:defRPr>
              </a:pPr>
              <a:endParaRPr sz="3556"/>
            </a:p>
          </p:txBody>
        </p:sp>
      </p:grpSp>
    </p:spTree>
    <p:extLst>
      <p:ext uri="{BB962C8B-B14F-4D97-AF65-F5344CB8AC3E}">
        <p14:creationId xmlns:p14="http://schemas.microsoft.com/office/powerpoint/2010/main" val="4243324073"/>
      </p:ext>
    </p:extLst>
  </p:cSld>
  <p:clrMapOvr>
    <a:masterClrMapping/>
  </p:clrMapOvr>
  <p:transition spd="med"/>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ft column txt Drk Grey Wd Chap tit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6334" y="-2"/>
            <a:ext cx="576048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1" name="Text Placeholder 2">
            <a:extLst>
              <a:ext uri="{FF2B5EF4-FFF2-40B4-BE49-F238E27FC236}">
                <a16:creationId xmlns:a16="http://schemas.microsoft.com/office/drawing/2014/main" id="{B83DF3BB-82C6-AE4A-8DF8-11E579F3FE61}"/>
              </a:ext>
            </a:extLst>
          </p:cNvPr>
          <p:cNvSpPr>
            <a:spLocks noGrp="1"/>
          </p:cNvSpPr>
          <p:nvPr>
            <p:ph type="body" sz="quarter" idx="10" hasCustomPrompt="1"/>
          </p:nvPr>
        </p:nvSpPr>
        <p:spPr>
          <a:xfrm>
            <a:off x="352438" y="359833"/>
            <a:ext cx="5142787"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2" name="Text Placeholder 4">
            <a:extLst>
              <a:ext uri="{FF2B5EF4-FFF2-40B4-BE49-F238E27FC236}">
                <a16:creationId xmlns:a16="http://schemas.microsoft.com/office/drawing/2014/main" id="{E86117D1-3576-7A4F-97CC-ACE6E81D6177}"/>
              </a:ext>
            </a:extLst>
          </p:cNvPr>
          <p:cNvSpPr>
            <a:spLocks noGrp="1"/>
          </p:cNvSpPr>
          <p:nvPr>
            <p:ph type="body" sz="quarter" idx="11" hasCustomPrompt="1"/>
          </p:nvPr>
        </p:nvSpPr>
        <p:spPr>
          <a:xfrm>
            <a:off x="352439" y="993011"/>
            <a:ext cx="5142788" cy="1379918"/>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3" name="Text Placeholder 6">
            <a:extLst>
              <a:ext uri="{FF2B5EF4-FFF2-40B4-BE49-F238E27FC236}">
                <a16:creationId xmlns:a16="http://schemas.microsoft.com/office/drawing/2014/main" id="{5E976A5B-6E3B-FE43-AA35-CFECF80CDA5D}"/>
              </a:ext>
            </a:extLst>
          </p:cNvPr>
          <p:cNvSpPr>
            <a:spLocks noGrp="1"/>
          </p:cNvSpPr>
          <p:nvPr>
            <p:ph type="body" sz="quarter" idx="12" hasCustomPrompt="1"/>
          </p:nvPr>
        </p:nvSpPr>
        <p:spPr>
          <a:xfrm>
            <a:off x="352439" y="2453656"/>
            <a:ext cx="5142788" cy="3921746"/>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7" name="Slide Number">
            <a:extLst>
              <a:ext uri="{FF2B5EF4-FFF2-40B4-BE49-F238E27FC236}">
                <a16:creationId xmlns:a16="http://schemas.microsoft.com/office/drawing/2014/main" id="{E0602ED4-AC7E-D546-90DD-CA658A820230}"/>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CA0304F9-96E9-1B43-840B-9BB3EF51A40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1" name="Rectangle 20">
            <a:extLst>
              <a:ext uri="{FF2B5EF4-FFF2-40B4-BE49-F238E27FC236}">
                <a16:creationId xmlns:a16="http://schemas.microsoft.com/office/drawing/2014/main" id="{E26889D5-A243-704C-A001-9366AAB44A92}"/>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4" name="Picture 13" descr="Logo&#10;&#10;Description automatically generated">
            <a:extLst>
              <a:ext uri="{FF2B5EF4-FFF2-40B4-BE49-F238E27FC236}">
                <a16:creationId xmlns:a16="http://schemas.microsoft.com/office/drawing/2014/main" id="{A03DE250-FB3B-FF40-A393-DD82AE6A0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646472871"/>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C494A5-8FB4-4738-B163-1A64C0F2D525}"/>
              </a:ext>
            </a:extLst>
          </p:cNvPr>
          <p:cNvGraphicFramePr>
            <a:graphicFrameLocks noChangeAspect="1"/>
          </p:cNvGraphicFramePr>
          <p:nvPr userDrawn="1">
            <p:custDataLst>
              <p:tags r:id="rId1"/>
            </p:custDataLst>
            <p:extLst>
              <p:ext uri="{D42A27DB-BD31-4B8C-83A1-F6EECF244321}">
                <p14:modId xmlns:p14="http://schemas.microsoft.com/office/powerpoint/2010/main" val="1695618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1AC494A5-8FB4-4738-B163-1A64C0F2D5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117110" y="0"/>
            <a:ext cx="4536293" cy="6858000"/>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9" y="244330"/>
            <a:ext cx="3984552" cy="1179272"/>
          </a:xfrm>
          <a:prstGeom prst="rect">
            <a:avLst/>
          </a:prstGeom>
        </p:spPr>
        <p:txBody>
          <a:bodyPr lIns="0" tIns="45719" rIns="45719" bIns="45719" anchor="b"/>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1" name="Text Placeholder 2">
            <a:extLst>
              <a:ext uri="{FF2B5EF4-FFF2-40B4-BE49-F238E27FC236}">
                <a16:creationId xmlns:a16="http://schemas.microsoft.com/office/drawing/2014/main" id="{AA6C1AD3-3454-B243-BB40-BB1FED9BA652}"/>
              </a:ext>
            </a:extLst>
          </p:cNvPr>
          <p:cNvSpPr>
            <a:spLocks noGrp="1"/>
          </p:cNvSpPr>
          <p:nvPr>
            <p:ph type="body" sz="quarter" idx="10" hasCustomPrompt="1"/>
          </p:nvPr>
        </p:nvSpPr>
        <p:spPr>
          <a:xfrm>
            <a:off x="352439" y="1891161"/>
            <a:ext cx="4039703"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3" name="Text Placeholder 6">
            <a:extLst>
              <a:ext uri="{FF2B5EF4-FFF2-40B4-BE49-F238E27FC236}">
                <a16:creationId xmlns:a16="http://schemas.microsoft.com/office/drawing/2014/main" id="{04B2AE2E-71C9-FE45-A3CD-F26F6AA55959}"/>
              </a:ext>
            </a:extLst>
          </p:cNvPr>
          <p:cNvSpPr>
            <a:spLocks noGrp="1"/>
          </p:cNvSpPr>
          <p:nvPr>
            <p:ph type="body" sz="quarter" idx="12" hasCustomPrompt="1"/>
          </p:nvPr>
        </p:nvSpPr>
        <p:spPr>
          <a:xfrm>
            <a:off x="352439" y="2621254"/>
            <a:ext cx="4039703" cy="373803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8" name="Slide Number">
            <a:extLst>
              <a:ext uri="{FF2B5EF4-FFF2-40B4-BE49-F238E27FC236}">
                <a16:creationId xmlns:a16="http://schemas.microsoft.com/office/drawing/2014/main" id="{AF7B8B67-54E8-0945-AE1B-685D66BB96D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5AA52A20-D769-9644-A61C-B21811AB490B}"/>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2F2F6AC6-EB37-B548-95A1-09B11DECBAC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4" name="Rectangle">
            <a:extLst>
              <a:ext uri="{FF2B5EF4-FFF2-40B4-BE49-F238E27FC236}">
                <a16:creationId xmlns:a16="http://schemas.microsoft.com/office/drawing/2014/main" id="{8084E5C4-CBA1-2E46-8978-D99A3F07DEEB}"/>
              </a:ext>
            </a:extLst>
          </p:cNvPr>
          <p:cNvSpPr/>
          <p:nvPr userDrawn="1"/>
        </p:nvSpPr>
        <p:spPr>
          <a:xfrm rot="16200000">
            <a:off x="1196676" y="791797"/>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pic>
        <p:nvPicPr>
          <p:cNvPr id="15" name="Picture 14" descr="Logo&#10;&#10;Description automatically generated">
            <a:extLst>
              <a:ext uri="{FF2B5EF4-FFF2-40B4-BE49-F238E27FC236}">
                <a16:creationId xmlns:a16="http://schemas.microsoft.com/office/drawing/2014/main" id="{48285E5A-D055-0B47-89E2-3F3BB32361A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1895801213"/>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rule 2">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02A3C-38AB-4F30-8680-1BABF270B2FF}"/>
              </a:ext>
            </a:extLst>
          </p:cNvPr>
          <p:cNvGraphicFramePr>
            <a:graphicFrameLocks noChangeAspect="1"/>
          </p:cNvGraphicFramePr>
          <p:nvPr userDrawn="1">
            <p:custDataLst>
              <p:tags r:id="rId1"/>
            </p:custDataLst>
            <p:extLst>
              <p:ext uri="{D42A27DB-BD31-4B8C-83A1-F6EECF244321}">
                <p14:modId xmlns:p14="http://schemas.microsoft.com/office/powerpoint/2010/main" val="500209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E4902A3C-38AB-4F30-8680-1BABF270B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116334" y="0"/>
            <a:ext cx="576048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8" y="344127"/>
            <a:ext cx="4962537" cy="1104326"/>
          </a:xfrm>
          <a:prstGeom prst="rect">
            <a:avLst/>
          </a:prstGeom>
        </p:spPr>
        <p:txBody>
          <a:bodyPr lIns="0" tIns="45719" rIns="0" bIns="45719" anchor="b"/>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2" name="Text Placeholder 2">
            <a:extLst>
              <a:ext uri="{FF2B5EF4-FFF2-40B4-BE49-F238E27FC236}">
                <a16:creationId xmlns:a16="http://schemas.microsoft.com/office/drawing/2014/main" id="{7A26236C-BF90-F048-BD94-AF07850E01C4}"/>
              </a:ext>
            </a:extLst>
          </p:cNvPr>
          <p:cNvSpPr>
            <a:spLocks noGrp="1"/>
          </p:cNvSpPr>
          <p:nvPr>
            <p:ph type="body" sz="quarter" idx="10" hasCustomPrompt="1"/>
          </p:nvPr>
        </p:nvSpPr>
        <p:spPr>
          <a:xfrm>
            <a:off x="352438" y="1964007"/>
            <a:ext cx="5022201" cy="552451"/>
          </a:xfrm>
          <a:prstGeom prst="rect">
            <a:avLst/>
          </a:prstGeom>
        </p:spPr>
        <p:txBody>
          <a:bodyPr lIns="0" r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3" name="Text Placeholder 6">
            <a:extLst>
              <a:ext uri="{FF2B5EF4-FFF2-40B4-BE49-F238E27FC236}">
                <a16:creationId xmlns:a16="http://schemas.microsoft.com/office/drawing/2014/main" id="{0E3C1A73-39F0-B94C-807F-5BA5F0F5CB30}"/>
              </a:ext>
            </a:extLst>
          </p:cNvPr>
          <p:cNvSpPr>
            <a:spLocks noGrp="1"/>
          </p:cNvSpPr>
          <p:nvPr>
            <p:ph type="body" sz="quarter" idx="12" hasCustomPrompt="1"/>
          </p:nvPr>
        </p:nvSpPr>
        <p:spPr>
          <a:xfrm>
            <a:off x="352438" y="2704039"/>
            <a:ext cx="5022201" cy="3738033"/>
          </a:xfrm>
          <a:prstGeom prst="rect">
            <a:avLst/>
          </a:prstGeom>
        </p:spPr>
        <p:txBody>
          <a:bodyPr lIns="0" r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7" name="Slide Number">
            <a:extLst>
              <a:ext uri="{FF2B5EF4-FFF2-40B4-BE49-F238E27FC236}">
                <a16:creationId xmlns:a16="http://schemas.microsoft.com/office/drawing/2014/main" id="{12B98531-92A0-EB4F-B696-77908730CA23}"/>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9089915B-6AA7-F64E-841B-F0548569A892}"/>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9E925895-BCAB-C74E-991F-B1884B51409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Rectangle">
            <a:extLst>
              <a:ext uri="{FF2B5EF4-FFF2-40B4-BE49-F238E27FC236}">
                <a16:creationId xmlns:a16="http://schemas.microsoft.com/office/drawing/2014/main" id="{46B7403D-9805-B348-9773-237F0270995A}"/>
              </a:ext>
            </a:extLst>
          </p:cNvPr>
          <p:cNvSpPr/>
          <p:nvPr userDrawn="1"/>
        </p:nvSpPr>
        <p:spPr>
          <a:xfrm rot="16200000">
            <a:off x="1196676" y="816511"/>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pic>
        <p:nvPicPr>
          <p:cNvPr id="14" name="Picture 13" descr="Logo&#10;&#10;Description automatically generated">
            <a:extLst>
              <a:ext uri="{FF2B5EF4-FFF2-40B4-BE49-F238E27FC236}">
                <a16:creationId xmlns:a16="http://schemas.microsoft.com/office/drawing/2014/main" id="{D7BAACCD-BFC5-B445-B518-F72E4F8AEB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941257158"/>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ft column txt Grey rule solid Lft column txt - Grey w/rule Chap ttl">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F5699B2-A960-410D-8C6B-5D030147DE73}"/>
              </a:ext>
            </a:extLst>
          </p:cNvPr>
          <p:cNvGraphicFramePr>
            <a:graphicFrameLocks noChangeAspect="1"/>
          </p:cNvGraphicFramePr>
          <p:nvPr userDrawn="1">
            <p:custDataLst>
              <p:tags r:id="rId1"/>
            </p:custDataLst>
            <p:extLst>
              <p:ext uri="{D42A27DB-BD31-4B8C-83A1-F6EECF244321}">
                <p14:modId xmlns:p14="http://schemas.microsoft.com/office/powerpoint/2010/main" val="2078259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DF5699B2-A960-410D-8C6B-5D030147DE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45231" y="0"/>
            <a:ext cx="1214676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2" name="Text Placeholder 2">
            <a:extLst>
              <a:ext uri="{FF2B5EF4-FFF2-40B4-BE49-F238E27FC236}">
                <a16:creationId xmlns:a16="http://schemas.microsoft.com/office/drawing/2014/main" id="{7954BBC1-8705-2A47-AD9E-24EA2A3F4EDA}"/>
              </a:ext>
            </a:extLst>
          </p:cNvPr>
          <p:cNvSpPr>
            <a:spLocks noGrp="1"/>
          </p:cNvSpPr>
          <p:nvPr>
            <p:ph type="body" sz="quarter" idx="10" hasCustomPrompt="1"/>
          </p:nvPr>
        </p:nvSpPr>
        <p:spPr>
          <a:xfrm>
            <a:off x="352439" y="482127"/>
            <a:ext cx="4153182"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8" name="Title Text">
            <a:extLst>
              <a:ext uri="{FF2B5EF4-FFF2-40B4-BE49-F238E27FC236}">
                <a16:creationId xmlns:a16="http://schemas.microsoft.com/office/drawing/2014/main" id="{BA320CF5-4DB6-BE49-B971-4FE4087A9A48}"/>
              </a:ext>
            </a:extLst>
          </p:cNvPr>
          <p:cNvSpPr txBox="1">
            <a:spLocks noGrp="1"/>
          </p:cNvSpPr>
          <p:nvPr>
            <p:ph type="title" hasCustomPrompt="1"/>
          </p:nvPr>
        </p:nvSpPr>
        <p:spPr>
          <a:xfrm>
            <a:off x="352439" y="1086787"/>
            <a:ext cx="4117909" cy="1172597"/>
          </a:xfrm>
          <a:prstGeom prst="rect">
            <a:avLst/>
          </a:prstGeom>
        </p:spPr>
        <p:txBody>
          <a:bodyPr lIns="0" tIns="45719" rIns="45719" bIns="45719" anchor="b"/>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9" name="Text Placeholder 6">
            <a:extLst>
              <a:ext uri="{FF2B5EF4-FFF2-40B4-BE49-F238E27FC236}">
                <a16:creationId xmlns:a16="http://schemas.microsoft.com/office/drawing/2014/main" id="{5F50F8A5-60EE-DB4B-8E66-589DB78A9DDB}"/>
              </a:ext>
            </a:extLst>
          </p:cNvPr>
          <p:cNvSpPr>
            <a:spLocks noGrp="1"/>
          </p:cNvSpPr>
          <p:nvPr>
            <p:ph type="body" sz="quarter" idx="13" hasCustomPrompt="1"/>
          </p:nvPr>
        </p:nvSpPr>
        <p:spPr>
          <a:xfrm>
            <a:off x="352439" y="2703443"/>
            <a:ext cx="4173060" cy="3756502"/>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3" name="Slide Number">
            <a:extLst>
              <a:ext uri="{FF2B5EF4-FFF2-40B4-BE49-F238E27FC236}">
                <a16:creationId xmlns:a16="http://schemas.microsoft.com/office/drawing/2014/main" id="{BC0709AE-E1E5-ED41-9DE6-0AA7BDD23C52}"/>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1" name="Rectangle 10">
            <a:extLst>
              <a:ext uri="{FF2B5EF4-FFF2-40B4-BE49-F238E27FC236}">
                <a16:creationId xmlns:a16="http://schemas.microsoft.com/office/drawing/2014/main" id="{FD26D508-2F68-C448-9B5D-C2E00E6EA0C7}"/>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3" name="Rectangle 22">
            <a:extLst>
              <a:ext uri="{FF2B5EF4-FFF2-40B4-BE49-F238E27FC236}">
                <a16:creationId xmlns:a16="http://schemas.microsoft.com/office/drawing/2014/main" id="{54BCEE90-F32D-C545-9820-2A686DB6191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Rectangle">
            <a:extLst>
              <a:ext uri="{FF2B5EF4-FFF2-40B4-BE49-F238E27FC236}">
                <a16:creationId xmlns:a16="http://schemas.microsoft.com/office/drawing/2014/main" id="{E5CF7A86-3191-3142-BD3F-68D8D2C0A767}"/>
              </a:ext>
            </a:extLst>
          </p:cNvPr>
          <p:cNvSpPr/>
          <p:nvPr userDrawn="1"/>
        </p:nvSpPr>
        <p:spPr>
          <a:xfrm rot="16200000">
            <a:off x="1196676" y="1592892"/>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pic>
        <p:nvPicPr>
          <p:cNvPr id="16" name="Picture 15" descr="Logo&#10;&#10;Description automatically generated">
            <a:extLst>
              <a:ext uri="{FF2B5EF4-FFF2-40B4-BE49-F238E27FC236}">
                <a16:creationId xmlns:a16="http://schemas.microsoft.com/office/drawing/2014/main" id="{CF8B6E4F-E16B-344D-B0BA-65870C723C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1613256788"/>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rule soli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EC227E-93E3-481C-AFEF-934EFE8E3855}"/>
              </a:ext>
            </a:extLst>
          </p:cNvPr>
          <p:cNvGraphicFramePr>
            <a:graphicFrameLocks noChangeAspect="1"/>
          </p:cNvGraphicFramePr>
          <p:nvPr userDrawn="1">
            <p:custDataLst>
              <p:tags r:id="rId1"/>
            </p:custDataLst>
            <p:extLst>
              <p:ext uri="{D42A27DB-BD31-4B8C-83A1-F6EECF244321}">
                <p14:modId xmlns:p14="http://schemas.microsoft.com/office/powerpoint/2010/main" val="871206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11EC227E-93E3-481C-AFEF-934EFE8E38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45231" y="0"/>
            <a:ext cx="1214676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9" y="351292"/>
            <a:ext cx="4098031" cy="959716"/>
          </a:xfrm>
          <a:prstGeom prst="rect">
            <a:avLst/>
          </a:prstGeom>
        </p:spPr>
        <p:txBody>
          <a:bodyPr lIns="0" tIns="45719" rIns="45719"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2" name="Text Placeholder 2">
            <a:extLst>
              <a:ext uri="{FF2B5EF4-FFF2-40B4-BE49-F238E27FC236}">
                <a16:creationId xmlns:a16="http://schemas.microsoft.com/office/drawing/2014/main" id="{7954BBC1-8705-2A47-AD9E-24EA2A3F4EDA}"/>
              </a:ext>
            </a:extLst>
          </p:cNvPr>
          <p:cNvSpPr>
            <a:spLocks noGrp="1"/>
          </p:cNvSpPr>
          <p:nvPr>
            <p:ph type="body" sz="quarter" idx="10" hasCustomPrompt="1"/>
          </p:nvPr>
        </p:nvSpPr>
        <p:spPr>
          <a:xfrm>
            <a:off x="352439" y="1511609"/>
            <a:ext cx="4098031"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3" name="Text Placeholder 6">
            <a:extLst>
              <a:ext uri="{FF2B5EF4-FFF2-40B4-BE49-F238E27FC236}">
                <a16:creationId xmlns:a16="http://schemas.microsoft.com/office/drawing/2014/main" id="{2A6695D2-5B04-EA4D-AAFD-51CBC7A647E2}"/>
              </a:ext>
            </a:extLst>
          </p:cNvPr>
          <p:cNvSpPr>
            <a:spLocks noGrp="1"/>
          </p:cNvSpPr>
          <p:nvPr>
            <p:ph type="body" sz="quarter" idx="12" hasCustomPrompt="1"/>
          </p:nvPr>
        </p:nvSpPr>
        <p:spPr>
          <a:xfrm>
            <a:off x="352439" y="2340285"/>
            <a:ext cx="4098031" cy="4016447"/>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7" name="Slide Number">
            <a:extLst>
              <a:ext uri="{FF2B5EF4-FFF2-40B4-BE49-F238E27FC236}">
                <a16:creationId xmlns:a16="http://schemas.microsoft.com/office/drawing/2014/main" id="{AAD38D59-80E2-C444-9A4E-DED7E18CD6E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E57D97EB-2D55-CB4C-A9FF-C5B9A2156C0F}"/>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FF987EA1-989A-504A-816A-28DFA9531074}"/>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1" name="Picture 10" descr="Logo&#10;&#10;Description automatically generated">
            <a:extLst>
              <a:ext uri="{FF2B5EF4-FFF2-40B4-BE49-F238E27FC236}">
                <a16:creationId xmlns:a16="http://schemas.microsoft.com/office/drawing/2014/main" id="{F83DAD68-A242-1640-A43E-835F153B35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632183754"/>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wid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7FE86-1CA9-4DE8-8AF1-9DE2E87411FF}"/>
              </a:ext>
            </a:extLst>
          </p:cNvPr>
          <p:cNvGraphicFramePr>
            <a:graphicFrameLocks noChangeAspect="1"/>
          </p:cNvGraphicFramePr>
          <p:nvPr userDrawn="1">
            <p:custDataLst>
              <p:tags r:id="rId1"/>
            </p:custDataLst>
            <p:extLst>
              <p:ext uri="{D42A27DB-BD31-4B8C-83A1-F6EECF244321}">
                <p14:modId xmlns:p14="http://schemas.microsoft.com/office/powerpoint/2010/main" val="966160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9C57FE86-1CA9-4DE8-8AF1-9DE2E87411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104916" y="-2"/>
            <a:ext cx="5760489" cy="6858003"/>
          </a:xfrm>
          <a:prstGeom prst="rect">
            <a:avLst/>
          </a:prstGeom>
          <a:solidFill>
            <a:schemeClr val="bg1"/>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Slide Number">
            <a:extLst>
              <a:ext uri="{FF2B5EF4-FFF2-40B4-BE49-F238E27FC236}">
                <a16:creationId xmlns:a16="http://schemas.microsoft.com/office/drawing/2014/main" id="{71FBFD15-0CD7-C747-A869-F52E1763728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8" name="Rectangle 10">
            <a:extLst>
              <a:ext uri="{FF2B5EF4-FFF2-40B4-BE49-F238E27FC236}">
                <a16:creationId xmlns:a16="http://schemas.microsoft.com/office/drawing/2014/main" id="{F023052D-B894-444B-B9D8-2CD4B3D83B61}"/>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0" name="Rectangle 19">
            <a:extLst>
              <a:ext uri="{FF2B5EF4-FFF2-40B4-BE49-F238E27FC236}">
                <a16:creationId xmlns:a16="http://schemas.microsoft.com/office/drawing/2014/main" id="{C4ADB81F-C63C-BF4D-8A0A-E64DF1B3DE06}"/>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1" name="Title Text">
            <a:extLst>
              <a:ext uri="{FF2B5EF4-FFF2-40B4-BE49-F238E27FC236}">
                <a16:creationId xmlns:a16="http://schemas.microsoft.com/office/drawing/2014/main" id="{86892401-9AD8-544B-A952-A621E61888C1}"/>
              </a:ext>
            </a:extLst>
          </p:cNvPr>
          <p:cNvSpPr txBox="1">
            <a:spLocks noGrp="1"/>
          </p:cNvSpPr>
          <p:nvPr>
            <p:ph type="title" hasCustomPrompt="1"/>
          </p:nvPr>
        </p:nvSpPr>
        <p:spPr>
          <a:xfrm>
            <a:off x="352438" y="344127"/>
            <a:ext cx="4962537" cy="1203950"/>
          </a:xfrm>
          <a:prstGeom prst="rect">
            <a:avLst/>
          </a:prstGeom>
        </p:spPr>
        <p:txBody>
          <a:bodyPr lIns="0" tIns="45719" rIns="45719"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3" name="Text Placeholder 2">
            <a:extLst>
              <a:ext uri="{FF2B5EF4-FFF2-40B4-BE49-F238E27FC236}">
                <a16:creationId xmlns:a16="http://schemas.microsoft.com/office/drawing/2014/main" id="{1C4C94BF-A3FA-4048-91A1-CAEA7486C4F5}"/>
              </a:ext>
            </a:extLst>
          </p:cNvPr>
          <p:cNvSpPr>
            <a:spLocks noGrp="1"/>
          </p:cNvSpPr>
          <p:nvPr>
            <p:ph type="body" sz="quarter" idx="10" hasCustomPrompt="1"/>
          </p:nvPr>
        </p:nvSpPr>
        <p:spPr>
          <a:xfrm>
            <a:off x="352438" y="1664072"/>
            <a:ext cx="5022201" cy="552451"/>
          </a:xfrm>
          <a:prstGeom prst="rect">
            <a:avLst/>
          </a:prstGeom>
        </p:spPr>
        <p:txBody>
          <a:bodyPr lIns="0"/>
          <a:lstStyle>
            <a:lvl1pPr marL="0" indent="0">
              <a:buNone/>
              <a:defRPr sz="1600" b="1" i="0">
                <a:solidFill>
                  <a:schemeClr val="accent2"/>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4" name="Text Placeholder 6">
            <a:extLst>
              <a:ext uri="{FF2B5EF4-FFF2-40B4-BE49-F238E27FC236}">
                <a16:creationId xmlns:a16="http://schemas.microsoft.com/office/drawing/2014/main" id="{E34F57B9-1697-D040-AF78-E5D715A5259C}"/>
              </a:ext>
            </a:extLst>
          </p:cNvPr>
          <p:cNvSpPr>
            <a:spLocks noGrp="1"/>
          </p:cNvSpPr>
          <p:nvPr>
            <p:ph type="body" sz="quarter" idx="12" hasCustomPrompt="1"/>
          </p:nvPr>
        </p:nvSpPr>
        <p:spPr>
          <a:xfrm>
            <a:off x="352438" y="2404104"/>
            <a:ext cx="5022201" cy="404003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pic>
        <p:nvPicPr>
          <p:cNvPr id="12" name="Picture 11" descr="Logo&#10;&#10;Description automatically generated">
            <a:extLst>
              <a:ext uri="{FF2B5EF4-FFF2-40B4-BE49-F238E27FC236}">
                <a16:creationId xmlns:a16="http://schemas.microsoft.com/office/drawing/2014/main" id="{2237482A-5FCC-374B-9629-9829486E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112743059"/>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asic Content Layout">
    <p:bg>
      <p:bgPr>
        <a:solidFill>
          <a:srgbClr val="FFFFFF"/>
        </a:solidFill>
        <a:effectLst/>
      </p:bgPr>
    </p:bg>
    <p:spTree>
      <p:nvGrpSpPr>
        <p:cNvPr id="1" name=""/>
        <p:cNvGrpSpPr/>
        <p:nvPr/>
      </p:nvGrpSpPr>
      <p:grpSpPr>
        <a:xfrm>
          <a:off x="0" y="0"/>
          <a:ext cx="0" cy="0"/>
          <a:chOff x="0" y="0"/>
          <a:chExt cx="0" cy="0"/>
        </a:xfrm>
      </p:grpSpPr>
      <p:sp>
        <p:nvSpPr>
          <p:cNvPr id="66" name="Title Text"/>
          <p:cNvSpPr txBox="1">
            <a:spLocks noGrp="1"/>
          </p:cNvSpPr>
          <p:nvPr>
            <p:ph type="title" hasCustomPrompt="1"/>
          </p:nvPr>
        </p:nvSpPr>
        <p:spPr>
          <a:xfrm>
            <a:off x="358247" y="444303"/>
            <a:ext cx="10515600" cy="4431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0" marR="0" indent="0" algn="l" defTabSz="914354" rtl="0" latinLnBrk="0">
              <a:lnSpc>
                <a:spcPct val="90000"/>
              </a:lnSpc>
              <a:spcBef>
                <a:spcPts val="0"/>
              </a:spcBef>
              <a:spcAft>
                <a:spcPts val="0"/>
              </a:spcAft>
              <a:buClrTx/>
              <a:buSzTx/>
              <a:buFontTx/>
              <a:buNone/>
              <a:tabLst/>
              <a:defRPr sz="3200" b="0" i="0" u="none" strike="noStrike" cap="none" spc="0" baseline="0">
                <a:ln>
                  <a:noFill/>
                </a:ln>
                <a:solidFill>
                  <a:schemeClr val="tx1"/>
                </a:solidFill>
                <a:uFillTx/>
                <a:latin typeface="Arial" panose="020B0604020202020204" pitchFamily="34" charset="0"/>
                <a:ea typeface="Roboto" panose="02000000000000000000" pitchFamily="2" charset="0"/>
                <a:cs typeface="Arial" panose="020B0604020202020204" pitchFamily="34" charset="0"/>
                <a:sym typeface="Helvetica Light"/>
              </a:defRPr>
            </a:lvl1pPr>
            <a:lvl2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Title Text</a:t>
            </a:r>
            <a:endParaRPr/>
          </a:p>
        </p:txBody>
      </p:sp>
      <p:sp>
        <p:nvSpPr>
          <p:cNvPr id="3" name="Text Placeholder 2">
            <a:extLst>
              <a:ext uri="{FF2B5EF4-FFF2-40B4-BE49-F238E27FC236}">
                <a16:creationId xmlns:a16="http://schemas.microsoft.com/office/drawing/2014/main" id="{7F770CE0-1B10-8642-B3E7-A6ED4C44CB6A}"/>
              </a:ext>
            </a:extLst>
          </p:cNvPr>
          <p:cNvSpPr>
            <a:spLocks noGrp="1"/>
          </p:cNvSpPr>
          <p:nvPr>
            <p:ph type="body" sz="quarter" idx="10" hasCustomPrompt="1"/>
          </p:nvPr>
        </p:nvSpPr>
        <p:spPr>
          <a:xfrm>
            <a:off x="358247" y="245917"/>
            <a:ext cx="11536877" cy="138499"/>
          </a:xfrm>
          <a:prstGeom prst="rect">
            <a:avLst/>
          </a:prstGeom>
        </p:spPr>
        <p:txBody>
          <a:bodyPr wrap="square" lIns="0" tIns="0" rIns="0" bIns="0">
            <a:spAutoFit/>
          </a:bodyPr>
          <a:lstStyle>
            <a:lvl1pPr marL="0" indent="0">
              <a:buNone/>
              <a:defRPr sz="1000" b="1" i="0" spc="300">
                <a:solidFill>
                  <a:schemeClr val="accent2"/>
                </a:solidFill>
                <a:latin typeface="Arial" panose="020B0604020202020204" pitchFamily="34" charset="0"/>
                <a:ea typeface="Roboto" panose="02000000000000000000" pitchFamily="2" charset="0"/>
                <a:cs typeface="Arial" panose="020B0604020202020204" pitchFamily="34" charset="0"/>
              </a:defRPr>
            </a:lvl1pPr>
            <a:lvl2pPr marL="457178" indent="0">
              <a:buNone/>
              <a:defRPr sz="1000" b="1" i="0" spc="300">
                <a:solidFill>
                  <a:schemeClr val="bg1">
                    <a:lumMod val="65000"/>
                  </a:schemeClr>
                </a:solidFill>
                <a:latin typeface="Roboto" panose="02000000000000000000" pitchFamily="2" charset="0"/>
                <a:ea typeface="Roboto" panose="02000000000000000000" pitchFamily="2" charset="0"/>
              </a:defRPr>
            </a:lvl2pPr>
            <a:lvl3pPr marL="914354" indent="0">
              <a:buNone/>
              <a:defRPr sz="1000" b="1" i="0" spc="300">
                <a:solidFill>
                  <a:schemeClr val="bg1">
                    <a:lumMod val="65000"/>
                  </a:schemeClr>
                </a:solidFill>
                <a:latin typeface="Roboto" panose="02000000000000000000" pitchFamily="2" charset="0"/>
                <a:ea typeface="Roboto" panose="02000000000000000000" pitchFamily="2" charset="0"/>
              </a:defRPr>
            </a:lvl3pPr>
            <a:lvl4pPr marL="1371531" indent="0">
              <a:buNone/>
              <a:defRPr sz="1000" b="1" i="0" spc="300">
                <a:solidFill>
                  <a:schemeClr val="bg1">
                    <a:lumMod val="65000"/>
                  </a:schemeClr>
                </a:solidFill>
                <a:latin typeface="Roboto" panose="02000000000000000000" pitchFamily="2" charset="0"/>
                <a:ea typeface="Roboto" panose="02000000000000000000" pitchFamily="2" charset="0"/>
              </a:defRPr>
            </a:lvl4pPr>
            <a:lvl5pPr marL="1828709" indent="0">
              <a:buNone/>
              <a:defRPr sz="1000" b="1" i="0" spc="300">
                <a:solidFill>
                  <a:schemeClr val="bg1">
                    <a:lumMod val="65000"/>
                  </a:schemeClr>
                </a:solidFill>
                <a:latin typeface="Roboto" panose="02000000000000000000" pitchFamily="2" charset="0"/>
                <a:ea typeface="Roboto" panose="02000000000000000000" pitchFamily="2" charset="0"/>
              </a:defRPr>
            </a:lvl5pPr>
          </a:lstStyle>
          <a:p>
            <a:pPr lvl="0"/>
            <a:r>
              <a:rPr lang="en-US"/>
              <a:t>INSERT CHAPTER TITLE</a:t>
            </a:r>
          </a:p>
        </p:txBody>
      </p:sp>
      <p:sp>
        <p:nvSpPr>
          <p:cNvPr id="67" name="Body Level One…"/>
          <p:cNvSpPr txBox="1">
            <a:spLocks noGrp="1"/>
          </p:cNvSpPr>
          <p:nvPr>
            <p:ph type="body" idx="1" hasCustomPrompt="1"/>
          </p:nvPr>
        </p:nvSpPr>
        <p:spPr>
          <a:xfrm>
            <a:off x="358247" y="1411818"/>
            <a:ext cx="11482389" cy="4904999"/>
          </a:xfrm>
          <a:prstGeom prst="rect">
            <a:avLst/>
          </a:prstGeom>
        </p:spPr>
        <p:txBody>
          <a:bodyPr lIns="0" tIns="0" rIns="0" bIns="91440"/>
          <a:lstStyle>
            <a:lvl1pPr marL="365742" indent="-731484">
              <a:lnSpc>
                <a:spcPct val="100000"/>
              </a:lnSpc>
              <a:spcBef>
                <a:spcPts val="400"/>
              </a:spcBef>
              <a:buSzTx/>
              <a:buFontTx/>
              <a:buNone/>
              <a:defRPr sz="1800">
                <a:latin typeface="Arial" panose="020B0604020202020204" pitchFamily="34" charset="0"/>
                <a:ea typeface="Roboto" panose="02000000000000000000" pitchFamily="2" charset="0"/>
                <a:cs typeface="Arial" panose="020B0604020202020204" pitchFamily="34" charset="0"/>
                <a:sym typeface="Helvetica"/>
              </a:defRPr>
            </a:lvl1pPr>
            <a:lvl2pPr marL="365742" indent="-243827">
              <a:lnSpc>
                <a:spcPct val="100000"/>
              </a:lnSpc>
              <a:spcBef>
                <a:spcPts val="400"/>
              </a:spcBef>
              <a:buClr>
                <a:schemeClr val="accent2"/>
              </a:buClr>
              <a:buFontTx/>
              <a:defRPr sz="1600">
                <a:latin typeface="Arial" panose="020B0604020202020204" pitchFamily="34" charset="0"/>
                <a:ea typeface="Roboto" panose="02000000000000000000" pitchFamily="2" charset="0"/>
                <a:cs typeface="Arial" panose="020B0604020202020204" pitchFamily="34" charset="0"/>
                <a:sym typeface="Helvetica"/>
              </a:defRPr>
            </a:lvl2pPr>
            <a:lvl3pPr marL="731484" indent="-243827">
              <a:lnSpc>
                <a:spcPct val="100000"/>
              </a:lnSpc>
              <a:spcBef>
                <a:spcPts val="400"/>
              </a:spcBef>
              <a:buClr>
                <a:schemeClr val="accent2"/>
              </a:buClr>
              <a:buFont typeface="Courier New" panose="02070309020205020404" pitchFamily="49" charset="0"/>
              <a:buChar char="o"/>
              <a:defRPr sz="140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sym typeface="Helvetica"/>
              </a:defRPr>
            </a:lvl3pPr>
            <a:lvl4pPr marL="1097226" indent="-243829">
              <a:lnSpc>
                <a:spcPct val="100000"/>
              </a:lnSpc>
              <a:spcBef>
                <a:spcPts val="400"/>
              </a:spcBef>
              <a:buClr>
                <a:schemeClr val="accent2"/>
              </a:buClr>
              <a:buFont typeface="Wingdings" pitchFamily="2" charset="2"/>
              <a:buChar char="§"/>
              <a:defRPr sz="120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sym typeface="Helvetica"/>
              </a:defRPr>
            </a:lvl4pPr>
            <a:lvl5pPr marL="1462966" indent="-243829">
              <a:lnSpc>
                <a:spcPct val="100000"/>
              </a:lnSpc>
              <a:spcBef>
                <a:spcPts val="400"/>
              </a:spcBef>
              <a:buClr>
                <a:schemeClr val="accent2"/>
              </a:buClr>
              <a:buFont typeface="Arial" panose="020B0604020202020204" pitchFamily="34" charset="0"/>
              <a:buChar char="•"/>
              <a:defRPr sz="1200">
                <a:solidFill>
                  <a:schemeClr val="tx1">
                    <a:lumMod val="50000"/>
                    <a:lumOff val="50000"/>
                  </a:schemeClr>
                </a:solidFill>
                <a:latin typeface="Arial" panose="020B0604020202020204" pitchFamily="34" charset="0"/>
                <a:ea typeface="Roboto" panose="02000000000000000000" pitchFamily="2" charset="0"/>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8" name="Rectangle 10">
            <a:extLst>
              <a:ext uri="{FF2B5EF4-FFF2-40B4-BE49-F238E27FC236}">
                <a16:creationId xmlns:a16="http://schemas.microsoft.com/office/drawing/2014/main" id="{7E026D0B-94FB-FB4F-AE8E-4BE64C4C59AA}"/>
              </a:ext>
            </a:extLst>
          </p:cNvPr>
          <p:cNvSpPr/>
          <p:nvPr userDrawn="1"/>
        </p:nvSpPr>
        <p:spPr>
          <a:xfrm rot="16200000">
            <a:off x="-40259" y="495807"/>
            <a:ext cx="566928" cy="45720"/>
          </a:xfrm>
          <a:prstGeom prst="rect">
            <a:avLst/>
          </a:prstGeom>
          <a:gradFill>
            <a:gsLst>
              <a:gs pos="0">
                <a:schemeClr val="accent1"/>
              </a:gs>
              <a:gs pos="100000">
                <a:schemeClr val="accent2"/>
              </a:gs>
            </a:gsLst>
            <a:lin ang="0" scaled="0"/>
          </a:gradFill>
          <a:ln w="12700">
            <a:miter lim="400000"/>
          </a:ln>
        </p:spPr>
        <p:txBody>
          <a:bodyPr lIns="60959" rIns="60959" anchor="ctr"/>
          <a:lstStyle/>
          <a:p>
            <a:pPr algn="ctr">
              <a:defRPr>
                <a:solidFill>
                  <a:srgbClr val="FFFFFF"/>
                </a:solidFill>
              </a:defRPr>
            </a:pPr>
            <a:r>
              <a:rPr lang="en-US" sz="2311"/>
              <a:t>   </a:t>
            </a:r>
            <a:endParaRPr sz="2311"/>
          </a:p>
        </p:txBody>
      </p:sp>
      <p:sp>
        <p:nvSpPr>
          <p:cNvPr id="10" name="Slide Number">
            <a:extLst>
              <a:ext uri="{FF2B5EF4-FFF2-40B4-BE49-F238E27FC236}">
                <a16:creationId xmlns:a16="http://schemas.microsoft.com/office/drawing/2014/main" id="{F457748D-9BAC-974C-83C9-A9A3BC85D10E}"/>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C3FFF125-3CBC-BF41-96E3-2D782AE519F4}"/>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9" name="Picture 8" descr="Logo&#10;&#10;Description automatically generated">
            <a:extLst>
              <a:ext uri="{FF2B5EF4-FFF2-40B4-BE49-F238E27FC236}">
                <a16:creationId xmlns:a16="http://schemas.microsoft.com/office/drawing/2014/main" id="{C4ECFAA0-E819-9E41-98D6-851D7D7DCF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210863330"/>
      </p:ext>
    </p:extLst>
  </p:cSld>
  <p:clrMapOvr>
    <a:masterClrMapping/>
  </p:clrMapOvr>
  <p:transition spd="med"/>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Side Bar Plain Thin top Logo Gradient right">
    <p:bg>
      <p:bgPr>
        <a:solidFill>
          <a:srgbClr val="FFFFFF"/>
        </a:solidFill>
        <a:effectLst/>
      </p:bgPr>
    </p:bg>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545849FC-EBF2-2B45-8880-54CF87525018}"/>
              </a:ext>
            </a:extLst>
          </p:cNvPr>
          <p:cNvSpPr/>
          <p:nvPr userDrawn="1"/>
        </p:nvSpPr>
        <p:spPr>
          <a:xfrm>
            <a:off x="1" y="1765448"/>
            <a:ext cx="2467281" cy="5092093"/>
          </a:xfrm>
          <a:custGeom>
            <a:avLst/>
            <a:gdLst/>
            <a:ahLst/>
            <a:cxnLst/>
            <a:rect l="l" t="t" r="r" b="b"/>
            <a:pathLst>
              <a:path w="4068445" h="8397240">
                <a:moveTo>
                  <a:pt x="0" y="8397202"/>
                </a:moveTo>
                <a:lnTo>
                  <a:pt x="4068169" y="8397202"/>
                </a:lnTo>
                <a:lnTo>
                  <a:pt x="4068169" y="0"/>
                </a:lnTo>
                <a:lnTo>
                  <a:pt x="0" y="0"/>
                </a:lnTo>
                <a:lnTo>
                  <a:pt x="0" y="8397202"/>
                </a:lnTo>
                <a:close/>
              </a:path>
            </a:pathLst>
          </a:custGeom>
          <a:solidFill>
            <a:srgbClr val="EBEBEB"/>
          </a:solidFill>
        </p:spPr>
        <p:txBody>
          <a:bodyPr wrap="square" lIns="0" tIns="0" rIns="0" bIns="0" rtlCol="0"/>
          <a:lstStyle/>
          <a:p>
            <a:endParaRPr sz="496"/>
          </a:p>
        </p:txBody>
      </p:sp>
      <p:sp>
        <p:nvSpPr>
          <p:cNvPr id="3" name="bk object 17">
            <a:extLst>
              <a:ext uri="{FF2B5EF4-FFF2-40B4-BE49-F238E27FC236}">
                <a16:creationId xmlns:a16="http://schemas.microsoft.com/office/drawing/2014/main" id="{630C126F-E248-A642-9805-6824E45DDB65}"/>
              </a:ext>
            </a:extLst>
          </p:cNvPr>
          <p:cNvSpPr/>
          <p:nvPr userDrawn="1"/>
        </p:nvSpPr>
        <p:spPr>
          <a:xfrm>
            <a:off x="1" y="1"/>
            <a:ext cx="2467281" cy="1765521"/>
          </a:xfrm>
          <a:custGeom>
            <a:avLst/>
            <a:gdLst/>
            <a:ahLst/>
            <a:cxnLst/>
            <a:rect l="l" t="t" r="r" b="b"/>
            <a:pathLst>
              <a:path w="4068445" h="2911475">
                <a:moveTo>
                  <a:pt x="0" y="2911353"/>
                </a:moveTo>
                <a:lnTo>
                  <a:pt x="0" y="0"/>
                </a:lnTo>
                <a:lnTo>
                  <a:pt x="4068169" y="0"/>
                </a:lnTo>
                <a:lnTo>
                  <a:pt x="4068169" y="2911353"/>
                </a:lnTo>
                <a:lnTo>
                  <a:pt x="0" y="2911353"/>
                </a:lnTo>
                <a:close/>
              </a:path>
            </a:pathLst>
          </a:custGeom>
          <a:solidFill>
            <a:srgbClr val="000000"/>
          </a:solidFill>
        </p:spPr>
        <p:txBody>
          <a:bodyPr wrap="square" lIns="0" tIns="0" rIns="0" bIns="0" rtlCol="0"/>
          <a:lstStyle/>
          <a:p>
            <a:endParaRPr sz="496"/>
          </a:p>
        </p:txBody>
      </p:sp>
      <p:sp>
        <p:nvSpPr>
          <p:cNvPr id="4" name="object 2">
            <a:extLst>
              <a:ext uri="{FF2B5EF4-FFF2-40B4-BE49-F238E27FC236}">
                <a16:creationId xmlns:a16="http://schemas.microsoft.com/office/drawing/2014/main" id="{B83A5B92-47D5-EA4A-9F77-B25818C10D3E}"/>
              </a:ext>
            </a:extLst>
          </p:cNvPr>
          <p:cNvSpPr/>
          <p:nvPr userDrawn="1"/>
        </p:nvSpPr>
        <p:spPr>
          <a:xfrm>
            <a:off x="428" y="1706676"/>
            <a:ext cx="2466941" cy="5886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496"/>
          </a:p>
        </p:txBody>
      </p:sp>
      <p:sp>
        <p:nvSpPr>
          <p:cNvPr id="5" name="Text Placeholder 2">
            <a:extLst>
              <a:ext uri="{FF2B5EF4-FFF2-40B4-BE49-F238E27FC236}">
                <a16:creationId xmlns:a16="http://schemas.microsoft.com/office/drawing/2014/main" id="{130BEE1D-DE1B-BB46-AC21-A20D3E59FB0A}"/>
              </a:ext>
            </a:extLst>
          </p:cNvPr>
          <p:cNvSpPr>
            <a:spLocks noGrp="1"/>
          </p:cNvSpPr>
          <p:nvPr>
            <p:ph type="body" sz="quarter" idx="10" hasCustomPrompt="1"/>
          </p:nvPr>
        </p:nvSpPr>
        <p:spPr>
          <a:xfrm>
            <a:off x="239937" y="330309"/>
            <a:ext cx="2024292" cy="1217953"/>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Smaller title as a continuation of prior slide’s idea or metrics</a:t>
            </a:r>
          </a:p>
        </p:txBody>
      </p:sp>
      <p:sp>
        <p:nvSpPr>
          <p:cNvPr id="6" name="Text Placeholder 6">
            <a:extLst>
              <a:ext uri="{FF2B5EF4-FFF2-40B4-BE49-F238E27FC236}">
                <a16:creationId xmlns:a16="http://schemas.microsoft.com/office/drawing/2014/main" id="{AAA5BB8B-0A14-614A-A9FF-CC175888816A}"/>
              </a:ext>
            </a:extLst>
          </p:cNvPr>
          <p:cNvSpPr>
            <a:spLocks noGrp="1"/>
          </p:cNvSpPr>
          <p:nvPr>
            <p:ph type="body" sz="quarter" idx="12" hasCustomPrompt="1"/>
          </p:nvPr>
        </p:nvSpPr>
        <p:spPr>
          <a:xfrm>
            <a:off x="239937" y="2095832"/>
            <a:ext cx="1887444"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a:t>
            </a:r>
          </a:p>
        </p:txBody>
      </p:sp>
      <p:sp>
        <p:nvSpPr>
          <p:cNvPr id="7" name="Rectangle 6">
            <a:extLst>
              <a:ext uri="{FF2B5EF4-FFF2-40B4-BE49-F238E27FC236}">
                <a16:creationId xmlns:a16="http://schemas.microsoft.com/office/drawing/2014/main" id="{4E0F6236-F55B-3E4D-99B1-8F168C59F85A}"/>
              </a:ext>
            </a:extLst>
          </p:cNvPr>
          <p:cNvSpPr/>
          <p:nvPr userDrawn="1"/>
        </p:nvSpPr>
        <p:spPr>
          <a:xfrm>
            <a:off x="2675877"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a:solidFill>
                  <a:schemeClr val="accent6"/>
                </a:solidFill>
                <a:latin typeface="Arial" panose="020B0604020202020204" pitchFamily="34" charset="0"/>
              </a:rPr>
              <a:t>© 2022 J.D. Power. All Rights Reserved. CONFIDENTIAL &amp; PROPRIETARY</a:t>
            </a:r>
          </a:p>
        </p:txBody>
      </p:sp>
      <p:sp>
        <p:nvSpPr>
          <p:cNvPr id="8" name="Slide Number">
            <a:extLst>
              <a:ext uri="{FF2B5EF4-FFF2-40B4-BE49-F238E27FC236}">
                <a16:creationId xmlns:a16="http://schemas.microsoft.com/office/drawing/2014/main" id="{8666AFD8-20F8-CC42-B61D-4F65C4C80906}"/>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0" name="Picture 9" descr="Logo&#10;&#10;Description automatically generated">
            <a:extLst>
              <a:ext uri="{FF2B5EF4-FFF2-40B4-BE49-F238E27FC236}">
                <a16:creationId xmlns:a16="http://schemas.microsoft.com/office/drawing/2014/main" id="{9DF30251-4065-A347-92BE-4F0310F0D5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4068429165"/>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_Side Bar Plain Thin top Logo right">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7DD05D37-E3A0-3D42-B4EC-4079652303B3}"/>
              </a:ext>
            </a:extLst>
          </p:cNvPr>
          <p:cNvSpPr/>
          <p:nvPr userDrawn="1"/>
        </p:nvSpPr>
        <p:spPr>
          <a:xfrm rot="16200000">
            <a:off x="-32797" y="3357887"/>
            <a:ext cx="6858001" cy="142228"/>
          </a:xfrm>
          <a:prstGeom prst="rect">
            <a:avLst/>
          </a:prstGeom>
          <a:gradFill>
            <a:gsLst>
              <a:gs pos="0">
                <a:srgbClr val="33E776"/>
              </a:gs>
              <a:gs pos="100000">
                <a:srgbClr val="0086FC"/>
              </a:gs>
            </a:gsLst>
          </a:gradFill>
          <a:ln w="3175">
            <a:miter lim="400000"/>
          </a:ln>
        </p:spPr>
        <p:txBody>
          <a:bodyPr lIns="60960" tIns="60960" rIns="60960" bIns="60960" anchor="ctr"/>
          <a:lstStyle/>
          <a:p>
            <a:pPr defTabSz="914377">
              <a:defRPr sz="3400" b="0">
                <a:solidFill>
                  <a:srgbClr val="FFFFFF"/>
                </a:solidFill>
                <a:latin typeface="Arial"/>
                <a:ea typeface="Arial"/>
                <a:cs typeface="Arial"/>
                <a:sym typeface="Arial"/>
              </a:defRPr>
            </a:pPr>
            <a:endParaRPr sz="1700"/>
          </a:p>
        </p:txBody>
      </p:sp>
      <p:sp>
        <p:nvSpPr>
          <p:cNvPr id="3" name="Rectangle">
            <a:extLst>
              <a:ext uri="{FF2B5EF4-FFF2-40B4-BE49-F238E27FC236}">
                <a16:creationId xmlns:a16="http://schemas.microsoft.com/office/drawing/2014/main" id="{69676B39-AE1F-4347-8923-36F24D7CB63D}"/>
              </a:ext>
            </a:extLst>
          </p:cNvPr>
          <p:cNvSpPr txBox="1"/>
          <p:nvPr userDrawn="1"/>
        </p:nvSpPr>
        <p:spPr>
          <a:xfrm>
            <a:off x="-1" y="-1"/>
            <a:ext cx="3325092" cy="6858001"/>
          </a:xfrm>
          <a:prstGeom prst="rect">
            <a:avLst/>
          </a:prstGeom>
          <a:solidFill>
            <a:schemeClr val="bg1"/>
          </a:solidFill>
          <a:ln w="3175">
            <a:miter lim="400000"/>
          </a:ln>
        </p:spPr>
        <p:txBody>
          <a:bodyPr lIns="60960" tIns="60960" rIns="60960" bIns="60960">
            <a:normAutofit/>
          </a:bodyPr>
          <a:lstStyle/>
          <a:p>
            <a:pPr algn="l" defTabSz="914377">
              <a:lnSpc>
                <a:spcPct val="90000"/>
              </a:lnSpc>
              <a:spcBef>
                <a:spcPts val="900"/>
              </a:spcBef>
              <a:defRPr sz="4800" b="0">
                <a:solidFill>
                  <a:srgbClr val="FFFFFF"/>
                </a:solidFill>
                <a:latin typeface="Helvetica"/>
                <a:ea typeface="Helvetica"/>
                <a:cs typeface="Helvetica"/>
                <a:sym typeface="Helvetica"/>
              </a:defRPr>
            </a:pPr>
            <a:endParaRPr sz="2400" b="0" i="0">
              <a:latin typeface="Arial" panose="020B0604020202020204" pitchFamily="34" charset="0"/>
              <a:cs typeface="Arial" panose="020B0604020202020204" pitchFamily="34" charset="0"/>
            </a:endParaRPr>
          </a:p>
        </p:txBody>
      </p:sp>
      <p:sp>
        <p:nvSpPr>
          <p:cNvPr id="4" name="Slide Number">
            <a:extLst>
              <a:ext uri="{FF2B5EF4-FFF2-40B4-BE49-F238E27FC236}">
                <a16:creationId xmlns:a16="http://schemas.microsoft.com/office/drawing/2014/main" id="{0E3DA314-2A16-744C-98E3-1E572F81FBEB}"/>
              </a:ext>
            </a:extLst>
          </p:cNvPr>
          <p:cNvSpPr txBox="1">
            <a:spLocks noGrp="1"/>
          </p:cNvSpPr>
          <p:nvPr>
            <p:ph type="sldNum" sz="quarter" idx="2"/>
          </p:nvPr>
        </p:nvSpPr>
        <p:spPr>
          <a:xfrm>
            <a:off x="11968444" y="13081002"/>
            <a:ext cx="434413" cy="471924"/>
          </a:xfrm>
          <a:prstGeom prst="rect">
            <a:avLst/>
          </a:prstGeom>
          <a:ln w="3175">
            <a:miter lim="400000"/>
          </a:ln>
        </p:spPr>
        <p:txBody>
          <a:bodyPr wrap="none" lIns="50800" tIns="50800" rIns="50800" bIns="50800">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79"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59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89"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83"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77"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71"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66"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60"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5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a:p>
        </p:txBody>
      </p:sp>
      <p:sp>
        <p:nvSpPr>
          <p:cNvPr id="5" name="Rectangle 4">
            <a:extLst>
              <a:ext uri="{FF2B5EF4-FFF2-40B4-BE49-F238E27FC236}">
                <a16:creationId xmlns:a16="http://schemas.microsoft.com/office/drawing/2014/main" id="{0DE7DE8E-4D40-9740-92E4-1C990E2D499C}"/>
              </a:ext>
            </a:extLst>
          </p:cNvPr>
          <p:cNvSpPr/>
          <p:nvPr userDrawn="1"/>
        </p:nvSpPr>
        <p:spPr>
          <a:xfrm>
            <a:off x="369044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a:solidFill>
                  <a:schemeClr val="accent6"/>
                </a:solidFill>
                <a:latin typeface="Arial" panose="020B0604020202020204" pitchFamily="34" charset="0"/>
              </a:rPr>
              <a:t>© 2022 J.D. Power. All Rights Reserved. CONFIDENTIAL &amp; PROPRIETARY</a:t>
            </a:r>
          </a:p>
        </p:txBody>
      </p:sp>
      <p:sp>
        <p:nvSpPr>
          <p:cNvPr id="6" name="Text Placeholder 2">
            <a:extLst>
              <a:ext uri="{FF2B5EF4-FFF2-40B4-BE49-F238E27FC236}">
                <a16:creationId xmlns:a16="http://schemas.microsoft.com/office/drawing/2014/main" id="{02064AF0-763A-7B41-AC50-1390ECD27137}"/>
              </a:ext>
            </a:extLst>
          </p:cNvPr>
          <p:cNvSpPr>
            <a:spLocks noGrp="1"/>
          </p:cNvSpPr>
          <p:nvPr>
            <p:ph type="body" sz="quarter" idx="10" hasCustomPrompt="1"/>
          </p:nvPr>
        </p:nvSpPr>
        <p:spPr>
          <a:xfrm>
            <a:off x="178965" y="2121708"/>
            <a:ext cx="2923000" cy="810335"/>
          </a:xfrm>
          <a:prstGeom prst="rect">
            <a:avLst/>
          </a:prstGeom>
        </p:spPr>
        <p:txBody>
          <a:bodyPr/>
          <a:lstStyle>
            <a:lvl1pPr marL="0" indent="0">
              <a:buNone/>
              <a:defRPr sz="1600" b="1" i="0">
                <a:solidFill>
                  <a:srgbClr val="00B0F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7" name="Text Placeholder 4">
            <a:extLst>
              <a:ext uri="{FF2B5EF4-FFF2-40B4-BE49-F238E27FC236}">
                <a16:creationId xmlns:a16="http://schemas.microsoft.com/office/drawing/2014/main" id="{FD1ECB1D-B68E-504A-A278-ED9643031317}"/>
              </a:ext>
            </a:extLst>
          </p:cNvPr>
          <p:cNvSpPr>
            <a:spLocks noGrp="1"/>
          </p:cNvSpPr>
          <p:nvPr>
            <p:ph type="body" sz="quarter" idx="11" hasCustomPrompt="1"/>
          </p:nvPr>
        </p:nvSpPr>
        <p:spPr>
          <a:xfrm>
            <a:off x="178965" y="398144"/>
            <a:ext cx="2923000" cy="1516669"/>
          </a:xfrm>
          <a:prstGeom prst="rect">
            <a:avLst/>
          </a:prstGeom>
        </p:spPr>
        <p:txBody>
          <a:bodyPr/>
          <a:lstStyle>
            <a:lvl1pPr marL="0" indent="0">
              <a:lnSpc>
                <a:spcPct val="100000"/>
              </a:lnSpc>
              <a:buNone/>
              <a:defRPr b="0" i="0">
                <a:solidFill>
                  <a:sysClr val="windowText" lastClr="000000"/>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8" name="Text Placeholder 6">
            <a:extLst>
              <a:ext uri="{FF2B5EF4-FFF2-40B4-BE49-F238E27FC236}">
                <a16:creationId xmlns:a16="http://schemas.microsoft.com/office/drawing/2014/main" id="{5EBBD228-A9B7-934C-B700-F6C278E49F57}"/>
              </a:ext>
            </a:extLst>
          </p:cNvPr>
          <p:cNvSpPr>
            <a:spLocks noGrp="1"/>
          </p:cNvSpPr>
          <p:nvPr>
            <p:ph type="body" sz="quarter" idx="12" hasCustomPrompt="1"/>
          </p:nvPr>
        </p:nvSpPr>
        <p:spPr>
          <a:xfrm>
            <a:off x="178965" y="3138938"/>
            <a:ext cx="2923000" cy="3084549"/>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ysClr val="windowText" lastClr="000000"/>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9" name="Slide Number">
            <a:extLst>
              <a:ext uri="{FF2B5EF4-FFF2-40B4-BE49-F238E27FC236}">
                <a16:creationId xmlns:a16="http://schemas.microsoft.com/office/drawing/2014/main" id="{2CE73D8A-4B6B-6A43-A331-CC7AAD7CE6D0}"/>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1" name="Picture 10" descr="Logo&#10;&#10;Description automatically generated">
            <a:extLst>
              <a:ext uri="{FF2B5EF4-FFF2-40B4-BE49-F238E27FC236}">
                <a16:creationId xmlns:a16="http://schemas.microsoft.com/office/drawing/2014/main" id="{1B691CE8-1FAA-BA49-A5E4-8775276D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637348749"/>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eft black column w/gradient">
    <p:bg>
      <p:bgPr>
        <a:gradFill flip="none" rotWithShape="1">
          <a:gsLst>
            <a:gs pos="0">
              <a:srgbClr val="ECECEC"/>
            </a:gs>
            <a:gs pos="100000">
              <a:srgbClr val="FFFFFF"/>
            </a:gs>
          </a:gsLst>
          <a:lin ang="5400000" scaled="0"/>
        </a:gradFill>
        <a:effectLst/>
      </p:bgPr>
    </p:bg>
    <p:spTree>
      <p:nvGrpSpPr>
        <p:cNvPr id="1" name=""/>
        <p:cNvGrpSpPr/>
        <p:nvPr/>
      </p:nvGrpSpPr>
      <p:grpSpPr>
        <a:xfrm>
          <a:off x="0" y="0"/>
          <a:ext cx="0" cy="0"/>
          <a:chOff x="0" y="0"/>
          <a:chExt cx="0" cy="0"/>
        </a:xfrm>
      </p:grpSpPr>
      <p:sp>
        <p:nvSpPr>
          <p:cNvPr id="152" name="Rectangle 10"/>
          <p:cNvSpPr/>
          <p:nvPr/>
        </p:nvSpPr>
        <p:spPr>
          <a:xfrm rot="16200000">
            <a:off x="-32797" y="3357887"/>
            <a:ext cx="6858001" cy="142228"/>
          </a:xfrm>
          <a:prstGeom prst="rect">
            <a:avLst/>
          </a:prstGeom>
          <a:gradFill>
            <a:gsLst>
              <a:gs pos="0">
                <a:srgbClr val="33E776"/>
              </a:gs>
              <a:gs pos="100000">
                <a:srgbClr val="0086FC"/>
              </a:gs>
            </a:gsLst>
          </a:gradFill>
          <a:ln w="3175">
            <a:miter lim="400000"/>
          </a:ln>
        </p:spPr>
        <p:txBody>
          <a:bodyPr lIns="60960" tIns="60960" rIns="60960" bIns="60960" anchor="ctr"/>
          <a:lstStyle/>
          <a:p>
            <a:pPr defTabSz="914377">
              <a:defRPr sz="3400" b="0">
                <a:solidFill>
                  <a:srgbClr val="FFFFFF"/>
                </a:solidFill>
                <a:latin typeface="Arial"/>
                <a:ea typeface="Arial"/>
                <a:cs typeface="Arial"/>
                <a:sym typeface="Arial"/>
              </a:defRPr>
            </a:pPr>
            <a:endParaRPr sz="1700"/>
          </a:p>
        </p:txBody>
      </p:sp>
      <p:sp>
        <p:nvSpPr>
          <p:cNvPr id="153" name="Rectangle"/>
          <p:cNvSpPr txBox="1"/>
          <p:nvPr/>
        </p:nvSpPr>
        <p:spPr>
          <a:xfrm>
            <a:off x="-1" y="-1"/>
            <a:ext cx="3325092" cy="6858001"/>
          </a:xfrm>
          <a:prstGeom prst="rect">
            <a:avLst/>
          </a:prstGeom>
          <a:solidFill>
            <a:schemeClr val="bg1"/>
          </a:solidFill>
          <a:ln w="3175">
            <a:miter lim="400000"/>
          </a:ln>
        </p:spPr>
        <p:txBody>
          <a:bodyPr lIns="60960" tIns="60960" rIns="60960" bIns="60960">
            <a:normAutofit/>
          </a:bodyPr>
          <a:lstStyle/>
          <a:p>
            <a:pPr algn="l" defTabSz="914377">
              <a:lnSpc>
                <a:spcPct val="90000"/>
              </a:lnSpc>
              <a:spcBef>
                <a:spcPts val="900"/>
              </a:spcBef>
              <a:defRPr sz="4800" b="0">
                <a:solidFill>
                  <a:srgbClr val="FFFFFF"/>
                </a:solidFill>
                <a:latin typeface="Helvetica"/>
                <a:ea typeface="Helvetica"/>
                <a:cs typeface="Helvetica"/>
                <a:sym typeface="Helvetica"/>
              </a:defRPr>
            </a:pPr>
            <a:endParaRPr sz="2400" b="0" i="0">
              <a:latin typeface="Arial" panose="020B0604020202020204" pitchFamily="34" charset="0"/>
              <a:cs typeface="Arial" panose="020B0604020202020204" pitchFamily="34" charset="0"/>
            </a:endParaRPr>
          </a:p>
        </p:txBody>
      </p:sp>
      <p:sp>
        <p:nvSpPr>
          <p:cNvPr id="154" name="Slide Number"/>
          <p:cNvSpPr txBox="1">
            <a:spLocks noGrp="1"/>
          </p:cNvSpPr>
          <p:nvPr>
            <p:ph type="sldNum" sz="quarter" idx="2"/>
          </p:nvPr>
        </p:nvSpPr>
        <p:spPr>
          <a:xfrm>
            <a:off x="11968444" y="13081002"/>
            <a:ext cx="434413" cy="471924"/>
          </a:xfrm>
          <a:prstGeom prst="rect">
            <a:avLst/>
          </a:prstGeom>
          <a:ln w="3175">
            <a:miter lim="400000"/>
          </a:ln>
        </p:spPr>
        <p:txBody>
          <a:bodyPr wrap="none" lIns="50800" tIns="50800" rIns="50800" bIns="50800">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79"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59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89"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83"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77"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71"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66"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60"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5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a:p>
        </p:txBody>
      </p:sp>
      <p:sp>
        <p:nvSpPr>
          <p:cNvPr id="12" name="Text Placeholder 4">
            <a:extLst>
              <a:ext uri="{FF2B5EF4-FFF2-40B4-BE49-F238E27FC236}">
                <a16:creationId xmlns:a16="http://schemas.microsoft.com/office/drawing/2014/main" id="{9C787444-1846-BD45-A7F9-AA02995CD1A8}"/>
              </a:ext>
            </a:extLst>
          </p:cNvPr>
          <p:cNvSpPr>
            <a:spLocks noGrp="1"/>
          </p:cNvSpPr>
          <p:nvPr>
            <p:ph type="body" sz="quarter" idx="11" hasCustomPrompt="1"/>
          </p:nvPr>
        </p:nvSpPr>
        <p:spPr>
          <a:xfrm>
            <a:off x="178965" y="398144"/>
            <a:ext cx="2923000" cy="1516669"/>
          </a:xfrm>
          <a:prstGeom prst="rect">
            <a:avLst/>
          </a:prstGeom>
        </p:spPr>
        <p:txBody>
          <a:bodyPr/>
          <a:lstStyle>
            <a:lvl1pPr marL="0" indent="0">
              <a:lnSpc>
                <a:spcPct val="100000"/>
              </a:lnSpc>
              <a:buNone/>
              <a:defRPr b="0" i="0">
                <a:solidFill>
                  <a:schemeClr val="tx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3" name="Text Placeholder 6">
            <a:extLst>
              <a:ext uri="{FF2B5EF4-FFF2-40B4-BE49-F238E27FC236}">
                <a16:creationId xmlns:a16="http://schemas.microsoft.com/office/drawing/2014/main" id="{A81B196F-D428-ED40-8B4E-43BEB2BC4F5F}"/>
              </a:ext>
            </a:extLst>
          </p:cNvPr>
          <p:cNvSpPr>
            <a:spLocks noGrp="1"/>
          </p:cNvSpPr>
          <p:nvPr>
            <p:ph type="body" sz="quarter" idx="12" hasCustomPrompt="1"/>
          </p:nvPr>
        </p:nvSpPr>
        <p:spPr>
          <a:xfrm>
            <a:off x="178965" y="2448315"/>
            <a:ext cx="2923000" cy="3084549"/>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4" name="Rectangle 13">
            <a:extLst>
              <a:ext uri="{FF2B5EF4-FFF2-40B4-BE49-F238E27FC236}">
                <a16:creationId xmlns:a16="http://schemas.microsoft.com/office/drawing/2014/main" id="{2457C4CC-7A60-7E44-A209-E1ABFCE27AE3}"/>
              </a:ext>
            </a:extLst>
          </p:cNvPr>
          <p:cNvSpPr/>
          <p:nvPr userDrawn="1"/>
        </p:nvSpPr>
        <p:spPr>
          <a:xfrm>
            <a:off x="369044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a:solidFill>
                  <a:schemeClr val="accent6"/>
                </a:solidFill>
                <a:latin typeface="Arial" panose="020B0604020202020204" pitchFamily="34" charset="0"/>
              </a:rPr>
              <a:t>© 2022 J.D. Power. All Rights Reserved. CONFIDENTIAL &amp; PROPRIETARY</a:t>
            </a:r>
          </a:p>
        </p:txBody>
      </p:sp>
      <p:sp>
        <p:nvSpPr>
          <p:cNvPr id="10" name="Slide Number">
            <a:extLst>
              <a:ext uri="{FF2B5EF4-FFF2-40B4-BE49-F238E27FC236}">
                <a16:creationId xmlns:a16="http://schemas.microsoft.com/office/drawing/2014/main" id="{45997DC8-F507-CF44-B288-EED1847D7D82}"/>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1" name="Picture 10" descr="Logo&#10;&#10;Description automatically generated">
            <a:extLst>
              <a:ext uri="{FF2B5EF4-FFF2-40B4-BE49-F238E27FC236}">
                <a16:creationId xmlns:a16="http://schemas.microsoft.com/office/drawing/2014/main" id="{A9156620-A875-2D43-B54C-640A199C7B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42836149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Title Text - DARK MODE">
    <p:bg>
      <p:bgPr>
        <a:solidFill>
          <a:schemeClr val="tx2"/>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E9281BAA-5B54-7745-8092-120BE241317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67" name="Body Level One…"/>
          <p:cNvSpPr txBox="1">
            <a:spLocks noGrp="1"/>
          </p:cNvSpPr>
          <p:nvPr>
            <p:ph type="body" idx="1" hasCustomPrompt="1"/>
          </p:nvPr>
        </p:nvSpPr>
        <p:spPr>
          <a:xfrm>
            <a:off x="358247" y="1411818"/>
            <a:ext cx="11536877" cy="4904999"/>
          </a:xfrm>
          <a:prstGeom prst="rect">
            <a:avLst/>
          </a:prstGeom>
        </p:spPr>
        <p:txBody>
          <a:bodyPr lIns="0" tIns="0" rIns="0" bIns="0"/>
          <a:lstStyle>
            <a:lvl1pPr marL="365747" indent="-731495">
              <a:lnSpc>
                <a:spcPct val="100000"/>
              </a:lnSpc>
              <a:spcBef>
                <a:spcPts val="1600"/>
              </a:spcBef>
              <a:buSzTx/>
              <a:buFontTx/>
              <a:buNone/>
              <a:defRPr sz="1800">
                <a:solidFill>
                  <a:schemeClr val="bg1">
                    <a:lumMod val="95000"/>
                  </a:schemeClr>
                </a:solidFill>
                <a:latin typeface="Roboto" panose="02000000000000000000" pitchFamily="2" charset="0"/>
                <a:ea typeface="Roboto" panose="02000000000000000000" pitchFamily="2" charset="0"/>
                <a:cs typeface="+mj-cs"/>
                <a:sym typeface="Helvetica"/>
              </a:defRPr>
            </a:lvl1pPr>
            <a:lvl2pPr marL="365747" indent="-243831">
              <a:lnSpc>
                <a:spcPct val="100000"/>
              </a:lnSpc>
              <a:spcBef>
                <a:spcPts val="1600"/>
              </a:spcBef>
              <a:buFontTx/>
              <a:defRPr sz="1600">
                <a:solidFill>
                  <a:schemeClr val="bg1">
                    <a:lumMod val="95000"/>
                  </a:schemeClr>
                </a:solidFill>
                <a:latin typeface="Roboto" panose="02000000000000000000" pitchFamily="2" charset="0"/>
                <a:ea typeface="Roboto" panose="02000000000000000000" pitchFamily="2" charset="0"/>
                <a:cs typeface="+mj-cs"/>
                <a:sym typeface="Helvetica"/>
              </a:defRPr>
            </a:lvl2pPr>
            <a:lvl3pPr marL="731495" indent="-243831">
              <a:lnSpc>
                <a:spcPct val="100000"/>
              </a:lnSpc>
              <a:spcBef>
                <a:spcPts val="1600"/>
              </a:spcBef>
              <a:buFont typeface="Courier New" panose="02070309020205020404" pitchFamily="49" charset="0"/>
              <a:buChar char="o"/>
              <a:defRPr sz="1400">
                <a:solidFill>
                  <a:schemeClr val="bg1">
                    <a:lumMod val="95000"/>
                  </a:schemeClr>
                </a:solidFill>
                <a:latin typeface="Roboto" panose="02000000000000000000" pitchFamily="2" charset="0"/>
                <a:ea typeface="Roboto" panose="02000000000000000000" pitchFamily="2" charset="0"/>
                <a:cs typeface="+mj-cs"/>
                <a:sym typeface="Helvetica"/>
              </a:defRPr>
            </a:lvl3pPr>
            <a:lvl4pPr marL="1097242" indent="-243832">
              <a:lnSpc>
                <a:spcPct val="100000"/>
              </a:lnSpc>
              <a:spcBef>
                <a:spcPts val="1600"/>
              </a:spcBef>
              <a:buFont typeface="Wingdings" pitchFamily="2" charset="2"/>
              <a:buChar char="§"/>
              <a:defRPr sz="1200">
                <a:solidFill>
                  <a:schemeClr val="bg1">
                    <a:lumMod val="95000"/>
                  </a:schemeClr>
                </a:solidFill>
                <a:latin typeface="Roboto" panose="02000000000000000000" pitchFamily="2" charset="0"/>
                <a:ea typeface="Roboto" panose="02000000000000000000" pitchFamily="2" charset="0"/>
                <a:cs typeface="+mj-cs"/>
                <a:sym typeface="Helvetica"/>
              </a:defRPr>
            </a:lvl4pPr>
            <a:lvl5pPr marL="1462989" indent="-243832">
              <a:lnSpc>
                <a:spcPct val="100000"/>
              </a:lnSpc>
              <a:spcBef>
                <a:spcPts val="1600"/>
              </a:spcBef>
              <a:buFont typeface="Arial" panose="020B0604020202020204" pitchFamily="34" charset="0"/>
              <a:buChar char="•"/>
              <a:defRPr sz="1200">
                <a:solidFill>
                  <a:schemeClr val="bg1">
                    <a:lumMod val="95000"/>
                  </a:schemeClr>
                </a:solidFill>
                <a:latin typeface="Roboto" panose="02000000000000000000" pitchFamily="2" charset="0"/>
                <a:ea typeface="Roboto" panose="02000000000000000000" pitchFamily="2" charset="0"/>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6" name="Title Text"/>
          <p:cNvSpPr txBox="1">
            <a:spLocks noGrp="1"/>
          </p:cNvSpPr>
          <p:nvPr>
            <p:ph type="title" hasCustomPrompt="1"/>
          </p:nvPr>
        </p:nvSpPr>
        <p:spPr>
          <a:xfrm>
            <a:off x="358246" y="444303"/>
            <a:ext cx="1041400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0" marR="0" indent="0" algn="l" defTabSz="914368" rtl="0" latinLnBrk="0">
              <a:lnSpc>
                <a:spcPct val="90000"/>
              </a:lnSpc>
              <a:spcBef>
                <a:spcPts val="0"/>
              </a:spcBef>
              <a:spcAft>
                <a:spcPts val="0"/>
              </a:spcAft>
              <a:buClrTx/>
              <a:buSzTx/>
              <a:buFontTx/>
              <a:buNone/>
              <a:tabLst/>
              <a:defRPr sz="3200" b="0" i="0" u="none" strike="noStrike" cap="none" spc="0" baseline="0">
                <a:ln>
                  <a:noFill/>
                </a:ln>
                <a:solidFill>
                  <a:schemeClr val="bg1">
                    <a:lumMod val="95000"/>
                  </a:schemeClr>
                </a:solidFill>
                <a:uFillTx/>
                <a:latin typeface="Roboto" panose="02000000000000000000" pitchFamily="2" charset="0"/>
                <a:ea typeface="Roboto" panose="02000000000000000000" pitchFamily="2" charset="0"/>
                <a:cs typeface="Roboto" panose="02000000000000000000" pitchFamily="2" charset="0"/>
                <a:sym typeface="Helvetica Light"/>
              </a:defRPr>
            </a:lvl1pPr>
            <a:lvl2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3. Title Text</a:t>
            </a:r>
            <a:endParaRPr/>
          </a:p>
        </p:txBody>
      </p:sp>
      <p:sp>
        <p:nvSpPr>
          <p:cNvPr id="3" name="Text Placeholder 2">
            <a:extLst>
              <a:ext uri="{FF2B5EF4-FFF2-40B4-BE49-F238E27FC236}">
                <a16:creationId xmlns:a16="http://schemas.microsoft.com/office/drawing/2014/main" id="{7F770CE0-1B10-8642-B3E7-A6ED4C44CB6A}"/>
              </a:ext>
            </a:extLst>
          </p:cNvPr>
          <p:cNvSpPr>
            <a:spLocks noGrp="1"/>
          </p:cNvSpPr>
          <p:nvPr>
            <p:ph type="body" sz="quarter" idx="10" hasCustomPrompt="1"/>
          </p:nvPr>
        </p:nvSpPr>
        <p:spPr>
          <a:xfrm>
            <a:off x="358247" y="245917"/>
            <a:ext cx="10414000" cy="138499"/>
          </a:xfrm>
          <a:prstGeom prst="rect">
            <a:avLst/>
          </a:prstGeom>
        </p:spPr>
        <p:txBody>
          <a:bodyPr wrap="square" lIns="0" tIns="0" rIns="0" bIns="0">
            <a:spAutoFit/>
          </a:bodyPr>
          <a:lstStyle>
            <a:lvl1pPr marL="0" indent="0">
              <a:buNone/>
              <a:defRPr sz="1000" b="1" i="0" spc="300">
                <a:solidFill>
                  <a:schemeClr val="bg1">
                    <a:lumMod val="65000"/>
                  </a:schemeClr>
                </a:solidFill>
                <a:latin typeface="Roboto" panose="02000000000000000000" pitchFamily="2" charset="0"/>
                <a:ea typeface="Roboto" panose="02000000000000000000" pitchFamily="2" charset="0"/>
              </a:defRPr>
            </a:lvl1pPr>
            <a:lvl2pPr marL="457184" indent="0">
              <a:buNone/>
              <a:defRPr sz="1000" b="1" i="0" spc="300">
                <a:solidFill>
                  <a:schemeClr val="bg1">
                    <a:lumMod val="65000"/>
                  </a:schemeClr>
                </a:solidFill>
                <a:latin typeface="Roboto" panose="02000000000000000000" pitchFamily="2" charset="0"/>
                <a:ea typeface="Roboto" panose="02000000000000000000" pitchFamily="2" charset="0"/>
              </a:defRPr>
            </a:lvl2pPr>
            <a:lvl3pPr marL="914368" indent="0">
              <a:buNone/>
              <a:defRPr sz="1000" b="1" i="0" spc="300">
                <a:solidFill>
                  <a:schemeClr val="bg1">
                    <a:lumMod val="65000"/>
                  </a:schemeClr>
                </a:solidFill>
                <a:latin typeface="Roboto" panose="02000000000000000000" pitchFamily="2" charset="0"/>
                <a:ea typeface="Roboto" panose="02000000000000000000" pitchFamily="2" charset="0"/>
              </a:defRPr>
            </a:lvl3pPr>
            <a:lvl4pPr marL="1371552" indent="0">
              <a:buNone/>
              <a:defRPr sz="1000" b="1" i="0" spc="300">
                <a:solidFill>
                  <a:schemeClr val="bg1">
                    <a:lumMod val="65000"/>
                  </a:schemeClr>
                </a:solidFill>
                <a:latin typeface="Roboto" panose="02000000000000000000" pitchFamily="2" charset="0"/>
                <a:ea typeface="Roboto" panose="02000000000000000000" pitchFamily="2" charset="0"/>
              </a:defRPr>
            </a:lvl4pPr>
            <a:lvl5pPr marL="1828736" indent="0">
              <a:buNone/>
              <a:defRPr sz="1000" b="1" i="0" spc="300">
                <a:solidFill>
                  <a:schemeClr val="bg1">
                    <a:lumMod val="65000"/>
                  </a:schemeClr>
                </a:solidFill>
                <a:latin typeface="Roboto" panose="02000000000000000000" pitchFamily="2" charset="0"/>
                <a:ea typeface="Roboto" panose="02000000000000000000" pitchFamily="2" charset="0"/>
              </a:defRPr>
            </a:lvl5pPr>
          </a:lstStyle>
          <a:p>
            <a:pPr lvl="0"/>
            <a:r>
              <a:rPr lang="en-US"/>
              <a:t>INSERT CHAPTER TITLE</a:t>
            </a:r>
          </a:p>
        </p:txBody>
      </p:sp>
      <p:sp>
        <p:nvSpPr>
          <p:cNvPr id="7" name="Rectangle">
            <a:extLst>
              <a:ext uri="{FF2B5EF4-FFF2-40B4-BE49-F238E27FC236}">
                <a16:creationId xmlns:a16="http://schemas.microsoft.com/office/drawing/2014/main" id="{62A02439-A5EE-6774-DD63-548F8FEC3543}"/>
              </a:ext>
            </a:extLst>
          </p:cNvPr>
          <p:cNvSpPr/>
          <p:nvPr/>
        </p:nvSpPr>
        <p:spPr>
          <a:xfrm flipH="1">
            <a:off x="0" y="206783"/>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839162790"/>
      </p:ext>
    </p:extLst>
  </p:cSld>
  <p:clrMapOvr>
    <a:masterClrMapping/>
  </p:clrMapOvr>
  <p:transition spd="med"/>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181">
          <p15:clr>
            <a:srgbClr val="FBAE40"/>
          </p15:clr>
        </p15:guide>
        <p15:guide id="4" orient="horz" pos="889">
          <p15:clr>
            <a:srgbClr val="FBAE40"/>
          </p15:clr>
        </p15:guide>
        <p15:guide id="5" orient="horz" pos="829">
          <p15:clr>
            <a:srgbClr val="FBAE40"/>
          </p15:clr>
        </p15:guide>
        <p15:guide id="6" pos="7469">
          <p15:clr>
            <a:srgbClr val="FBAE40"/>
          </p15:clr>
        </p15:guide>
        <p15:guide id="7" orient="horz" pos="3758">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ain black">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82E8B67-0B12-4B5E-8FAD-7B084D60E19B}"/>
              </a:ext>
            </a:extLst>
          </p:cNvPr>
          <p:cNvGraphicFramePr>
            <a:graphicFrameLocks noChangeAspect="1"/>
          </p:cNvGraphicFramePr>
          <p:nvPr userDrawn="1">
            <p:custDataLst>
              <p:tags r:id="rId1"/>
            </p:custDataLst>
            <p:extLst>
              <p:ext uri="{D42A27DB-BD31-4B8C-83A1-F6EECF244321}">
                <p14:modId xmlns:p14="http://schemas.microsoft.com/office/powerpoint/2010/main" val="3923533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B82E8B67-0B12-4B5E-8FAD-7B084D60E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ody Level One…">
            <a:extLst>
              <a:ext uri="{FF2B5EF4-FFF2-40B4-BE49-F238E27FC236}">
                <a16:creationId xmlns:a16="http://schemas.microsoft.com/office/drawing/2014/main" id="{BDED0775-7666-8C44-BAB2-22F04BE30D37}"/>
              </a:ext>
            </a:extLst>
          </p:cNvPr>
          <p:cNvSpPr txBox="1">
            <a:spLocks noGrp="1"/>
          </p:cNvSpPr>
          <p:nvPr>
            <p:ph type="body" idx="1" hasCustomPrompt="1"/>
          </p:nvPr>
        </p:nvSpPr>
        <p:spPr>
          <a:xfrm>
            <a:off x="317208" y="1938955"/>
            <a:ext cx="11209645"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 name="Text Placeholder 2">
            <a:extLst>
              <a:ext uri="{FF2B5EF4-FFF2-40B4-BE49-F238E27FC236}">
                <a16:creationId xmlns:a16="http://schemas.microsoft.com/office/drawing/2014/main" id="{9A443522-E182-D746-94BE-DF8D875B8F6A}"/>
              </a:ext>
            </a:extLst>
          </p:cNvPr>
          <p:cNvSpPr>
            <a:spLocks noGrp="1"/>
          </p:cNvSpPr>
          <p:nvPr>
            <p:ph type="body" sz="quarter" idx="10" hasCustomPrompt="1"/>
          </p:nvPr>
        </p:nvSpPr>
        <p:spPr>
          <a:xfrm>
            <a:off x="317210" y="1203806"/>
            <a:ext cx="11209642"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0" name="Title Text">
            <a:extLst>
              <a:ext uri="{FF2B5EF4-FFF2-40B4-BE49-F238E27FC236}">
                <a16:creationId xmlns:a16="http://schemas.microsoft.com/office/drawing/2014/main" id="{E09044AF-C6C4-9F4A-B503-C418AA23966A}"/>
              </a:ext>
            </a:extLst>
          </p:cNvPr>
          <p:cNvSpPr txBox="1">
            <a:spLocks noGrp="1"/>
          </p:cNvSpPr>
          <p:nvPr>
            <p:ph type="title" hasCustomPrompt="1"/>
          </p:nvPr>
        </p:nvSpPr>
        <p:spPr>
          <a:xfrm>
            <a:off x="317210" y="253169"/>
            <a:ext cx="11209642"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Tree>
    <p:extLst>
      <p:ext uri="{BB962C8B-B14F-4D97-AF65-F5344CB8AC3E}">
        <p14:creationId xmlns:p14="http://schemas.microsoft.com/office/powerpoint/2010/main" val="3810882735"/>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Main one-line header_thin gradien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667249-21E3-43D5-9373-68F8050A85E5}"/>
              </a:ext>
            </a:extLst>
          </p:cNvPr>
          <p:cNvGraphicFramePr>
            <a:graphicFrameLocks noChangeAspect="1"/>
          </p:cNvGraphicFramePr>
          <p:nvPr userDrawn="1">
            <p:custDataLst>
              <p:tags r:id="rId1"/>
            </p:custDataLst>
            <p:extLst>
              <p:ext uri="{D42A27DB-BD31-4B8C-83A1-F6EECF244321}">
                <p14:modId xmlns:p14="http://schemas.microsoft.com/office/powerpoint/2010/main" val="3353779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0D667249-21E3-43D5-9373-68F8050A85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a:extLst>
              <a:ext uri="{FF2B5EF4-FFF2-40B4-BE49-F238E27FC236}">
                <a16:creationId xmlns:a16="http://schemas.microsoft.com/office/drawing/2014/main" id="{35A9A465-5C74-0449-9DAF-A3B351CDD0CB}"/>
              </a:ext>
            </a:extLst>
          </p:cNvPr>
          <p:cNvSpPr/>
          <p:nvPr userDrawn="1"/>
        </p:nvSpPr>
        <p:spPr>
          <a:xfrm rot="16200000">
            <a:off x="1195604" y="305894"/>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solidFill>
                <a:schemeClr val="tx1"/>
              </a:solidFill>
            </a:endParaRPr>
          </a:p>
        </p:txBody>
      </p:sp>
      <p:sp>
        <p:nvSpPr>
          <p:cNvPr id="9" name="Text Placeholder 2">
            <a:extLst>
              <a:ext uri="{FF2B5EF4-FFF2-40B4-BE49-F238E27FC236}">
                <a16:creationId xmlns:a16="http://schemas.microsoft.com/office/drawing/2014/main" id="{1246C2F5-BB4C-124C-AAA0-412B4398F9CC}"/>
              </a:ext>
            </a:extLst>
          </p:cNvPr>
          <p:cNvSpPr>
            <a:spLocks noGrp="1"/>
          </p:cNvSpPr>
          <p:nvPr>
            <p:ph type="body" sz="quarter" idx="10" hasCustomPrompt="1"/>
          </p:nvPr>
        </p:nvSpPr>
        <p:spPr>
          <a:xfrm>
            <a:off x="317208" y="1362833"/>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0" name="Title Text">
            <a:extLst>
              <a:ext uri="{FF2B5EF4-FFF2-40B4-BE49-F238E27FC236}">
                <a16:creationId xmlns:a16="http://schemas.microsoft.com/office/drawing/2014/main" id="{03050C24-45A1-B24A-B7D3-0586C8B8DB81}"/>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12" name="Body Level One…">
            <a:extLst>
              <a:ext uri="{FF2B5EF4-FFF2-40B4-BE49-F238E27FC236}">
                <a16:creationId xmlns:a16="http://schemas.microsoft.com/office/drawing/2014/main" id="{4475880A-D763-490A-A328-6BA1D2962A38}"/>
              </a:ext>
            </a:extLst>
          </p:cNvPr>
          <p:cNvSpPr txBox="1">
            <a:spLocks noGrp="1"/>
          </p:cNvSpPr>
          <p:nvPr>
            <p:ph type="body" idx="1" hasCustomPrompt="1"/>
          </p:nvPr>
        </p:nvSpPr>
        <p:spPr>
          <a:xfrm>
            <a:off x="317208" y="2073122"/>
            <a:ext cx="11209645" cy="4162424"/>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684717502"/>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Side Bar Thin Plai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6E0313-DDBA-42B5-8D66-91D03FB22AD6}"/>
              </a:ext>
            </a:extLst>
          </p:cNvPr>
          <p:cNvGraphicFramePr>
            <a:graphicFrameLocks noChangeAspect="1"/>
          </p:cNvGraphicFramePr>
          <p:nvPr userDrawn="1">
            <p:custDataLst>
              <p:tags r:id="rId1"/>
            </p:custDataLst>
            <p:extLst>
              <p:ext uri="{D42A27DB-BD31-4B8C-83A1-F6EECF244321}">
                <p14:modId xmlns:p14="http://schemas.microsoft.com/office/powerpoint/2010/main" val="1523149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9A6E0313-DDBA-42B5-8D66-91D03FB22A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0">
            <a:extLst>
              <a:ext uri="{FF2B5EF4-FFF2-40B4-BE49-F238E27FC236}">
                <a16:creationId xmlns:a16="http://schemas.microsoft.com/office/drawing/2014/main" id="{9309D819-8B32-9147-A81F-C732BBA62E44}"/>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Slide Number">
            <a:extLst>
              <a:ext uri="{FF2B5EF4-FFF2-40B4-BE49-F238E27FC236}">
                <a16:creationId xmlns:a16="http://schemas.microsoft.com/office/drawing/2014/main" id="{0B8AAEFA-FDE2-A04A-887D-48193E5AD86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1" name="Rectangle 20">
            <a:extLst>
              <a:ext uri="{FF2B5EF4-FFF2-40B4-BE49-F238E27FC236}">
                <a16:creationId xmlns:a16="http://schemas.microsoft.com/office/drawing/2014/main" id="{FEF20DB9-FFB3-3C4B-8D86-8E01200B2D1C}"/>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8" name="Body Level One…">
            <a:extLst>
              <a:ext uri="{FF2B5EF4-FFF2-40B4-BE49-F238E27FC236}">
                <a16:creationId xmlns:a16="http://schemas.microsoft.com/office/drawing/2014/main" id="{BB395B53-B501-4AD4-980B-1442A58F2148}"/>
              </a:ext>
            </a:extLst>
          </p:cNvPr>
          <p:cNvSpPr txBox="1">
            <a:spLocks noGrp="1"/>
          </p:cNvSpPr>
          <p:nvPr>
            <p:ph type="body" idx="1" hasCustomPrompt="1"/>
          </p:nvPr>
        </p:nvSpPr>
        <p:spPr>
          <a:xfrm>
            <a:off x="317206" y="1938955"/>
            <a:ext cx="11209647"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0" name="Text Placeholder 2">
            <a:extLst>
              <a:ext uri="{FF2B5EF4-FFF2-40B4-BE49-F238E27FC236}">
                <a16:creationId xmlns:a16="http://schemas.microsoft.com/office/drawing/2014/main" id="{71F3795E-9159-4F9A-B94D-1B4A00D221B5}"/>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22" name="Title Text">
            <a:extLst>
              <a:ext uri="{FF2B5EF4-FFF2-40B4-BE49-F238E27FC236}">
                <a16:creationId xmlns:a16="http://schemas.microsoft.com/office/drawing/2014/main" id="{ED96EBEA-7F5B-4029-AAC0-1335B6406450}"/>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pic>
        <p:nvPicPr>
          <p:cNvPr id="10" name="Picture 9" descr="Logo&#10;&#10;Description automatically generated">
            <a:extLst>
              <a:ext uri="{FF2B5EF4-FFF2-40B4-BE49-F238E27FC236}">
                <a16:creationId xmlns:a16="http://schemas.microsoft.com/office/drawing/2014/main" id="{7509E604-C547-D14D-85FF-79C2D43AD3D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887662447"/>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2_Side Bar Thin Plain_Title and 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0D3CBA-3EF3-410E-BDB6-8F661E3464B1}"/>
              </a:ext>
            </a:extLst>
          </p:cNvPr>
          <p:cNvGraphicFramePr>
            <a:graphicFrameLocks noChangeAspect="1"/>
          </p:cNvGraphicFramePr>
          <p:nvPr userDrawn="1">
            <p:custDataLst>
              <p:tags r:id="rId1"/>
            </p:custDataLst>
            <p:extLst>
              <p:ext uri="{D42A27DB-BD31-4B8C-83A1-F6EECF244321}">
                <p14:modId xmlns:p14="http://schemas.microsoft.com/office/powerpoint/2010/main" val="1071946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440D3CBA-3EF3-410E-BDB6-8F661E3464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10">
            <a:extLst>
              <a:ext uri="{FF2B5EF4-FFF2-40B4-BE49-F238E27FC236}">
                <a16:creationId xmlns:a16="http://schemas.microsoft.com/office/drawing/2014/main" id="{8EE767A2-4DAB-BD42-896D-BFEF7FA2227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Slide Number">
            <a:extLst>
              <a:ext uri="{FF2B5EF4-FFF2-40B4-BE49-F238E27FC236}">
                <a16:creationId xmlns:a16="http://schemas.microsoft.com/office/drawing/2014/main" id="{78776907-CAF6-8A4B-A394-005B5B5033B7}"/>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7" name="Rectangle 16">
            <a:extLst>
              <a:ext uri="{FF2B5EF4-FFF2-40B4-BE49-F238E27FC236}">
                <a16:creationId xmlns:a16="http://schemas.microsoft.com/office/drawing/2014/main" id="{950A5052-B68E-C740-AC80-0F1901367728}"/>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Rectangle">
            <a:extLst>
              <a:ext uri="{FF2B5EF4-FFF2-40B4-BE49-F238E27FC236}">
                <a16:creationId xmlns:a16="http://schemas.microsoft.com/office/drawing/2014/main" id="{9B17E92F-E5D9-5444-A9E9-4DC608C47957}"/>
              </a:ext>
            </a:extLst>
          </p:cNvPr>
          <p:cNvSpPr/>
          <p:nvPr userDrawn="1"/>
        </p:nvSpPr>
        <p:spPr>
          <a:xfrm rot="16200000">
            <a:off x="1196676" y="324222"/>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6" name="Body Level One…">
            <a:extLst>
              <a:ext uri="{FF2B5EF4-FFF2-40B4-BE49-F238E27FC236}">
                <a16:creationId xmlns:a16="http://schemas.microsoft.com/office/drawing/2014/main" id="{B290F5C8-7BC2-40F5-BA6D-700F12EAB6DA}"/>
              </a:ext>
            </a:extLst>
          </p:cNvPr>
          <p:cNvSpPr txBox="1">
            <a:spLocks noGrp="1"/>
          </p:cNvSpPr>
          <p:nvPr>
            <p:ph type="body" idx="1" hasCustomPrompt="1"/>
          </p:nvPr>
        </p:nvSpPr>
        <p:spPr>
          <a:xfrm>
            <a:off x="317206" y="2047761"/>
            <a:ext cx="11209647" cy="4187785"/>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8" name="Text Placeholder 2">
            <a:extLst>
              <a:ext uri="{FF2B5EF4-FFF2-40B4-BE49-F238E27FC236}">
                <a16:creationId xmlns:a16="http://schemas.microsoft.com/office/drawing/2014/main" id="{70B6A2AF-2B21-4B68-BE08-472972F54571}"/>
              </a:ext>
            </a:extLst>
          </p:cNvPr>
          <p:cNvSpPr>
            <a:spLocks noGrp="1"/>
          </p:cNvSpPr>
          <p:nvPr>
            <p:ph type="body" sz="quarter" idx="10" hasCustomPrompt="1"/>
          </p:nvPr>
        </p:nvSpPr>
        <p:spPr>
          <a:xfrm>
            <a:off x="317208" y="1362833"/>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9" name="Title Text">
            <a:extLst>
              <a:ext uri="{FF2B5EF4-FFF2-40B4-BE49-F238E27FC236}">
                <a16:creationId xmlns:a16="http://schemas.microsoft.com/office/drawing/2014/main" id="{EDBE252E-DA70-4F2F-BC19-62D31503C3B7}"/>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pic>
        <p:nvPicPr>
          <p:cNvPr id="11" name="Picture 10" descr="Logo&#10;&#10;Description automatically generated">
            <a:extLst>
              <a:ext uri="{FF2B5EF4-FFF2-40B4-BE49-F238E27FC236}">
                <a16:creationId xmlns:a16="http://schemas.microsoft.com/office/drawing/2014/main" id="{84405D56-4C5E-C442-8FA4-79031D09FA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937668855"/>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Side Bar Black BG_Plain Thin top Logo Gradient righ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863139"/>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Main double column">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E893FB-6921-41C8-910B-EFE25674011A}"/>
              </a:ext>
            </a:extLst>
          </p:cNvPr>
          <p:cNvGraphicFramePr>
            <a:graphicFrameLocks noChangeAspect="1"/>
          </p:cNvGraphicFramePr>
          <p:nvPr userDrawn="1">
            <p:custDataLst>
              <p:tags r:id="rId1"/>
            </p:custDataLst>
            <p:extLst>
              <p:ext uri="{D42A27DB-BD31-4B8C-83A1-F6EECF244321}">
                <p14:modId xmlns:p14="http://schemas.microsoft.com/office/powerpoint/2010/main" val="1027134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2AE893FB-6921-41C8-910B-EFE256740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ody Level One…">
            <a:extLst>
              <a:ext uri="{FF2B5EF4-FFF2-40B4-BE49-F238E27FC236}">
                <a16:creationId xmlns:a16="http://schemas.microsoft.com/office/drawing/2014/main" id="{BF173017-7CAF-42D0-B727-78F07DE0CA1F}"/>
              </a:ext>
            </a:extLst>
          </p:cNvPr>
          <p:cNvSpPr txBox="1">
            <a:spLocks noGrp="1"/>
          </p:cNvSpPr>
          <p:nvPr>
            <p:ph type="body" idx="1" hasCustomPrompt="1"/>
          </p:nvPr>
        </p:nvSpPr>
        <p:spPr>
          <a:xfrm>
            <a:off x="317207"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FF218F35-6948-43F2-A456-C8456426161F}"/>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5" name="Title Text">
            <a:extLst>
              <a:ext uri="{FF2B5EF4-FFF2-40B4-BE49-F238E27FC236}">
                <a16:creationId xmlns:a16="http://schemas.microsoft.com/office/drawing/2014/main" id="{3EF3C799-8B51-4065-9F39-215E721039BF}"/>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17" name="Body Level One…">
            <a:extLst>
              <a:ext uri="{FF2B5EF4-FFF2-40B4-BE49-F238E27FC236}">
                <a16:creationId xmlns:a16="http://schemas.microsoft.com/office/drawing/2014/main" id="{5B7ABCB2-DFE9-479A-A4ED-298DE6648C0F}"/>
              </a:ext>
            </a:extLst>
          </p:cNvPr>
          <p:cNvSpPr txBox="1">
            <a:spLocks noGrp="1"/>
          </p:cNvSpPr>
          <p:nvPr>
            <p:ph type="body" idx="11" hasCustomPrompt="1"/>
          </p:nvPr>
        </p:nvSpPr>
        <p:spPr>
          <a:xfrm>
            <a:off x="6110009"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397369879"/>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Main double column - right chart">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E893FB-6921-41C8-910B-EFE25674011A}"/>
              </a:ext>
            </a:extLst>
          </p:cNvPr>
          <p:cNvGraphicFramePr>
            <a:graphicFrameLocks noChangeAspect="1"/>
          </p:cNvGraphicFramePr>
          <p:nvPr userDrawn="1">
            <p:custDataLst>
              <p:tags r:id="rId1"/>
            </p:custDataLst>
            <p:extLst>
              <p:ext uri="{D42A27DB-BD31-4B8C-83A1-F6EECF244321}">
                <p14:modId xmlns:p14="http://schemas.microsoft.com/office/powerpoint/2010/main" val="2257554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2AE893FB-6921-41C8-910B-EFE256740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ody Level One…">
            <a:extLst>
              <a:ext uri="{FF2B5EF4-FFF2-40B4-BE49-F238E27FC236}">
                <a16:creationId xmlns:a16="http://schemas.microsoft.com/office/drawing/2014/main" id="{BF173017-7CAF-42D0-B727-78F07DE0CA1F}"/>
              </a:ext>
            </a:extLst>
          </p:cNvPr>
          <p:cNvSpPr txBox="1">
            <a:spLocks noGrp="1"/>
          </p:cNvSpPr>
          <p:nvPr>
            <p:ph type="body" idx="1" hasCustomPrompt="1"/>
          </p:nvPr>
        </p:nvSpPr>
        <p:spPr>
          <a:xfrm>
            <a:off x="317207" y="1938955"/>
            <a:ext cx="405159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FF218F35-6948-43F2-A456-C8456426161F}"/>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5" name="Title Text">
            <a:extLst>
              <a:ext uri="{FF2B5EF4-FFF2-40B4-BE49-F238E27FC236}">
                <a16:creationId xmlns:a16="http://schemas.microsoft.com/office/drawing/2014/main" id="{3EF3C799-8B51-4065-9F39-215E721039BF}"/>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4" name="Chart Placeholder 3">
            <a:extLst>
              <a:ext uri="{FF2B5EF4-FFF2-40B4-BE49-F238E27FC236}">
                <a16:creationId xmlns:a16="http://schemas.microsoft.com/office/drawing/2014/main" id="{70ECC879-BAAE-47E7-B55E-5596F051A4FF}"/>
              </a:ext>
            </a:extLst>
          </p:cNvPr>
          <p:cNvSpPr>
            <a:spLocks noGrp="1"/>
          </p:cNvSpPr>
          <p:nvPr>
            <p:ph type="chart" sz="quarter" idx="12"/>
          </p:nvPr>
        </p:nvSpPr>
        <p:spPr>
          <a:xfrm>
            <a:off x="4902200" y="1938955"/>
            <a:ext cx="6624652" cy="4429187"/>
          </a:xfrm>
          <a:prstGeom prst="rect">
            <a:avLst/>
          </a:prstGeom>
          <a:ln>
            <a:noFill/>
          </a:ln>
        </p:spPr>
        <p:txBody>
          <a:bodyPr/>
          <a:lstStyle/>
          <a:p>
            <a:endParaRPr lang="en-ID"/>
          </a:p>
        </p:txBody>
      </p:sp>
    </p:spTree>
    <p:extLst>
      <p:ext uri="{BB962C8B-B14F-4D97-AF65-F5344CB8AC3E}">
        <p14:creationId xmlns:p14="http://schemas.microsoft.com/office/powerpoint/2010/main" val="4823840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Main double column - right tab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E893FB-6921-41C8-910B-EFE25674011A}"/>
              </a:ext>
            </a:extLst>
          </p:cNvPr>
          <p:cNvGraphicFramePr>
            <a:graphicFrameLocks noChangeAspect="1"/>
          </p:cNvGraphicFramePr>
          <p:nvPr userDrawn="1">
            <p:custDataLst>
              <p:tags r:id="rId1"/>
            </p:custDataLst>
            <p:extLst>
              <p:ext uri="{D42A27DB-BD31-4B8C-83A1-F6EECF244321}">
                <p14:modId xmlns:p14="http://schemas.microsoft.com/office/powerpoint/2010/main" val="2454433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2AE893FB-6921-41C8-910B-EFE256740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ody Level One…">
            <a:extLst>
              <a:ext uri="{FF2B5EF4-FFF2-40B4-BE49-F238E27FC236}">
                <a16:creationId xmlns:a16="http://schemas.microsoft.com/office/drawing/2014/main" id="{BF173017-7CAF-42D0-B727-78F07DE0CA1F}"/>
              </a:ext>
            </a:extLst>
          </p:cNvPr>
          <p:cNvSpPr txBox="1">
            <a:spLocks noGrp="1"/>
          </p:cNvSpPr>
          <p:nvPr>
            <p:ph type="body" idx="1" hasCustomPrompt="1"/>
          </p:nvPr>
        </p:nvSpPr>
        <p:spPr>
          <a:xfrm>
            <a:off x="317207" y="1938955"/>
            <a:ext cx="405159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FF218F35-6948-43F2-A456-C8456426161F}"/>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5" name="Title Text">
            <a:extLst>
              <a:ext uri="{FF2B5EF4-FFF2-40B4-BE49-F238E27FC236}">
                <a16:creationId xmlns:a16="http://schemas.microsoft.com/office/drawing/2014/main" id="{3EF3C799-8B51-4065-9F39-215E721039BF}"/>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5" name="Table Placeholder 4">
            <a:extLst>
              <a:ext uri="{FF2B5EF4-FFF2-40B4-BE49-F238E27FC236}">
                <a16:creationId xmlns:a16="http://schemas.microsoft.com/office/drawing/2014/main" id="{4EFD06B9-8EE6-433F-A48B-39480ABF7A22}"/>
              </a:ext>
            </a:extLst>
          </p:cNvPr>
          <p:cNvSpPr>
            <a:spLocks noGrp="1"/>
          </p:cNvSpPr>
          <p:nvPr>
            <p:ph type="tbl" sz="quarter" idx="13"/>
          </p:nvPr>
        </p:nvSpPr>
        <p:spPr>
          <a:xfrm>
            <a:off x="4902200" y="1938954"/>
            <a:ext cx="6624652" cy="4429187"/>
          </a:xfrm>
          <a:prstGeom prst="rect">
            <a:avLst/>
          </a:prstGeom>
        </p:spPr>
        <p:txBody>
          <a:bodyPr/>
          <a:lstStyle/>
          <a:p>
            <a:endParaRPr lang="en-ID"/>
          </a:p>
        </p:txBody>
      </p:sp>
    </p:spTree>
    <p:extLst>
      <p:ext uri="{BB962C8B-B14F-4D97-AF65-F5344CB8AC3E}">
        <p14:creationId xmlns:p14="http://schemas.microsoft.com/office/powerpoint/2010/main" val="4194459519"/>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3_Side Bar Thin Plain_double column">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0D3CBA-3EF3-410E-BDB6-8F661E3464B1}"/>
              </a:ext>
            </a:extLst>
          </p:cNvPr>
          <p:cNvGraphicFramePr>
            <a:graphicFrameLocks noChangeAspect="1"/>
          </p:cNvGraphicFramePr>
          <p:nvPr userDrawn="1">
            <p:custDataLst>
              <p:tags r:id="rId1"/>
            </p:custDataLst>
            <p:extLst>
              <p:ext uri="{D42A27DB-BD31-4B8C-83A1-F6EECF244321}">
                <p14:modId xmlns:p14="http://schemas.microsoft.com/office/powerpoint/2010/main" val="3978901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440D3CBA-3EF3-410E-BDB6-8F661E3464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10">
            <a:extLst>
              <a:ext uri="{FF2B5EF4-FFF2-40B4-BE49-F238E27FC236}">
                <a16:creationId xmlns:a16="http://schemas.microsoft.com/office/drawing/2014/main" id="{8EE767A2-4DAB-BD42-896D-BFEF7FA2227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Slide Number">
            <a:extLst>
              <a:ext uri="{FF2B5EF4-FFF2-40B4-BE49-F238E27FC236}">
                <a16:creationId xmlns:a16="http://schemas.microsoft.com/office/drawing/2014/main" id="{78776907-CAF6-8A4B-A394-005B5B5033B7}"/>
              </a:ext>
            </a:extLst>
          </p:cNvPr>
          <p:cNvSpPr txBox="1">
            <a:spLocks/>
          </p:cNvSpPr>
          <p:nvPr userDrawn="1"/>
        </p:nvSpPr>
        <p:spPr>
          <a:xfrm>
            <a:off x="11656416" y="658618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7" name="Rectangle 16">
            <a:extLst>
              <a:ext uri="{FF2B5EF4-FFF2-40B4-BE49-F238E27FC236}">
                <a16:creationId xmlns:a16="http://schemas.microsoft.com/office/drawing/2014/main" id="{950A5052-B68E-C740-AC80-0F1901367728}"/>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3" name="Body Level One…">
            <a:extLst>
              <a:ext uri="{FF2B5EF4-FFF2-40B4-BE49-F238E27FC236}">
                <a16:creationId xmlns:a16="http://schemas.microsoft.com/office/drawing/2014/main" id="{357718A9-CAC3-4CB9-A640-55BD76F37631}"/>
              </a:ext>
            </a:extLst>
          </p:cNvPr>
          <p:cNvSpPr txBox="1">
            <a:spLocks noGrp="1"/>
          </p:cNvSpPr>
          <p:nvPr>
            <p:ph type="body" idx="1" hasCustomPrompt="1"/>
          </p:nvPr>
        </p:nvSpPr>
        <p:spPr>
          <a:xfrm>
            <a:off x="317207"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0" name="Text Placeholder 2">
            <a:extLst>
              <a:ext uri="{FF2B5EF4-FFF2-40B4-BE49-F238E27FC236}">
                <a16:creationId xmlns:a16="http://schemas.microsoft.com/office/drawing/2014/main" id="{4AC6053A-57B9-46EF-92F8-D8085C04B30B}"/>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21" name="Title Text">
            <a:extLst>
              <a:ext uri="{FF2B5EF4-FFF2-40B4-BE49-F238E27FC236}">
                <a16:creationId xmlns:a16="http://schemas.microsoft.com/office/drawing/2014/main" id="{E0DC68F9-BC44-4341-A24A-6266FC8930F2}"/>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22" name="Body Level One…">
            <a:extLst>
              <a:ext uri="{FF2B5EF4-FFF2-40B4-BE49-F238E27FC236}">
                <a16:creationId xmlns:a16="http://schemas.microsoft.com/office/drawing/2014/main" id="{063C8C11-2F57-4178-AE9D-FF0A279CD93C}"/>
              </a:ext>
            </a:extLst>
          </p:cNvPr>
          <p:cNvSpPr txBox="1">
            <a:spLocks noGrp="1"/>
          </p:cNvSpPr>
          <p:nvPr>
            <p:ph type="body" idx="11" hasCustomPrompt="1"/>
          </p:nvPr>
        </p:nvSpPr>
        <p:spPr>
          <a:xfrm>
            <a:off x="6110009"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1" name="Picture 10" descr="Logo&#10;&#10;Description automatically generated">
            <a:extLst>
              <a:ext uri="{FF2B5EF4-FFF2-40B4-BE49-F238E27FC236}">
                <a16:creationId xmlns:a16="http://schemas.microsoft.com/office/drawing/2014/main" id="{3964D4D1-DA85-3243-88A5-6A410BC07A8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621448"/>
            <a:ext cx="914914" cy="131307"/>
          </a:xfrm>
          <a:prstGeom prst="rect">
            <a:avLst/>
          </a:prstGeom>
        </p:spPr>
      </p:pic>
    </p:spTree>
    <p:extLst>
      <p:ext uri="{BB962C8B-B14F-4D97-AF65-F5344CB8AC3E}">
        <p14:creationId xmlns:p14="http://schemas.microsoft.com/office/powerpoint/2010/main" val="3296437147"/>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py all on left only">
    <p:bg>
      <p:bgPr>
        <a:solidFill>
          <a:srgbClr val="FFFFFF"/>
        </a:solidFill>
        <a:effectLst/>
      </p:bgPr>
    </p:bg>
    <p:spTree>
      <p:nvGrpSpPr>
        <p:cNvPr id="1" name=""/>
        <p:cNvGrpSpPr/>
        <p:nvPr/>
      </p:nvGrpSpPr>
      <p:grpSpPr>
        <a:xfrm>
          <a:off x="0" y="0"/>
          <a:ext cx="0" cy="0"/>
          <a:chOff x="0" y="0"/>
          <a:chExt cx="0" cy="0"/>
        </a:xfrm>
      </p:grpSpPr>
      <p:sp>
        <p:nvSpPr>
          <p:cNvPr id="7" name="Body Level One…">
            <a:extLst>
              <a:ext uri="{FF2B5EF4-FFF2-40B4-BE49-F238E27FC236}">
                <a16:creationId xmlns:a16="http://schemas.microsoft.com/office/drawing/2014/main" id="{83E897F6-3751-194B-A977-34370975C17F}"/>
              </a:ext>
            </a:extLst>
          </p:cNvPr>
          <p:cNvSpPr txBox="1">
            <a:spLocks noGrp="1"/>
          </p:cNvSpPr>
          <p:nvPr>
            <p:ph type="body" idx="11" hasCustomPrompt="1"/>
          </p:nvPr>
        </p:nvSpPr>
        <p:spPr>
          <a:xfrm>
            <a:off x="317208" y="2831979"/>
            <a:ext cx="3123184" cy="3300670"/>
          </a:xfrm>
          <a:prstGeom prst="rect">
            <a:avLst/>
          </a:prstGeom>
        </p:spPr>
        <p:txBody>
          <a:bodyPr lIns="0" tIns="0" rIns="0" bIns="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1" name="Text Placeholder 2">
            <a:extLst>
              <a:ext uri="{FF2B5EF4-FFF2-40B4-BE49-F238E27FC236}">
                <a16:creationId xmlns:a16="http://schemas.microsoft.com/office/drawing/2014/main" id="{4D46B21F-A9F9-664F-B22A-6D9226BBAC2E}"/>
              </a:ext>
            </a:extLst>
          </p:cNvPr>
          <p:cNvSpPr>
            <a:spLocks noGrp="1"/>
          </p:cNvSpPr>
          <p:nvPr>
            <p:ph type="body" sz="quarter" idx="12" hasCustomPrompt="1"/>
          </p:nvPr>
        </p:nvSpPr>
        <p:spPr>
          <a:xfrm>
            <a:off x="317208" y="1597867"/>
            <a:ext cx="3123184" cy="1105337"/>
          </a:xfrm>
          <a:prstGeom prst="rect">
            <a:avLst/>
          </a:prstGeom>
        </p:spPr>
        <p:txBody>
          <a:bodyPr lIns="0" tIns="0" rIns="0" b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2" name="Title Text">
            <a:extLst>
              <a:ext uri="{FF2B5EF4-FFF2-40B4-BE49-F238E27FC236}">
                <a16:creationId xmlns:a16="http://schemas.microsoft.com/office/drawing/2014/main" id="{AF1454F3-E89F-7D4F-9549-0C531F41F2B9}"/>
              </a:ext>
            </a:extLst>
          </p:cNvPr>
          <p:cNvSpPr txBox="1">
            <a:spLocks noGrp="1"/>
          </p:cNvSpPr>
          <p:nvPr>
            <p:ph type="title" hasCustomPrompt="1"/>
          </p:nvPr>
        </p:nvSpPr>
        <p:spPr>
          <a:xfrm>
            <a:off x="317208" y="351290"/>
            <a:ext cx="3123184" cy="1036715"/>
          </a:xfrm>
          <a:prstGeom prst="rect">
            <a:avLst/>
          </a:prstGeom>
        </p:spPr>
        <p:txBody>
          <a:bodyPr lIns="0" tIns="0" rIns="0" bIns="0" anchor="ct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99355945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Title Text">
    <p:bg>
      <p:bgPr>
        <a:solidFill>
          <a:schemeClr val="bg1"/>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E9281BAA-5B54-7745-8092-120BE241317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67" name="Body Level One…"/>
          <p:cNvSpPr txBox="1">
            <a:spLocks noGrp="1"/>
          </p:cNvSpPr>
          <p:nvPr>
            <p:ph type="body" idx="1" hasCustomPrompt="1"/>
          </p:nvPr>
        </p:nvSpPr>
        <p:spPr>
          <a:xfrm>
            <a:off x="358247" y="1411818"/>
            <a:ext cx="11536877" cy="4904999"/>
          </a:xfrm>
          <a:prstGeom prst="rect">
            <a:avLst/>
          </a:prstGeom>
        </p:spPr>
        <p:txBody>
          <a:bodyPr lIns="0" tIns="0" rIns="0" bIns="0"/>
          <a:lstStyle>
            <a:lvl1pPr marL="365747" indent="-731495">
              <a:lnSpc>
                <a:spcPct val="100000"/>
              </a:lnSpc>
              <a:spcBef>
                <a:spcPts val="1600"/>
              </a:spcBef>
              <a:buSzTx/>
              <a:buFontTx/>
              <a:buNone/>
              <a:defRPr sz="1800">
                <a:solidFill>
                  <a:schemeClr val="bg2"/>
                </a:solidFill>
                <a:latin typeface="Roboto" panose="02000000000000000000" pitchFamily="2" charset="0"/>
                <a:ea typeface="Roboto" panose="02000000000000000000" pitchFamily="2" charset="0"/>
                <a:cs typeface="+mj-cs"/>
                <a:sym typeface="Helvetica"/>
              </a:defRPr>
            </a:lvl1pPr>
            <a:lvl2pPr marL="365747" indent="-243831">
              <a:lnSpc>
                <a:spcPct val="100000"/>
              </a:lnSpc>
              <a:spcBef>
                <a:spcPts val="1600"/>
              </a:spcBef>
              <a:buFontTx/>
              <a:defRPr sz="1600">
                <a:solidFill>
                  <a:schemeClr val="bg2"/>
                </a:solidFill>
                <a:latin typeface="Roboto" panose="02000000000000000000" pitchFamily="2" charset="0"/>
                <a:ea typeface="Roboto" panose="02000000000000000000" pitchFamily="2" charset="0"/>
                <a:cs typeface="+mj-cs"/>
                <a:sym typeface="Helvetica"/>
              </a:defRPr>
            </a:lvl2pPr>
            <a:lvl3pPr marL="731495" indent="-243831">
              <a:lnSpc>
                <a:spcPct val="100000"/>
              </a:lnSpc>
              <a:spcBef>
                <a:spcPts val="1600"/>
              </a:spcBef>
              <a:buFont typeface="Courier New" panose="02070309020205020404" pitchFamily="49" charset="0"/>
              <a:buChar char="o"/>
              <a:defRPr sz="1400">
                <a:solidFill>
                  <a:schemeClr val="bg2"/>
                </a:solidFill>
                <a:latin typeface="Roboto" panose="02000000000000000000" pitchFamily="2" charset="0"/>
                <a:ea typeface="Roboto" panose="02000000000000000000" pitchFamily="2" charset="0"/>
                <a:cs typeface="+mj-cs"/>
                <a:sym typeface="Helvetica"/>
              </a:defRPr>
            </a:lvl3pPr>
            <a:lvl4pPr marL="1097242" indent="-243832">
              <a:lnSpc>
                <a:spcPct val="100000"/>
              </a:lnSpc>
              <a:spcBef>
                <a:spcPts val="1600"/>
              </a:spcBef>
              <a:buFont typeface="Wingdings" pitchFamily="2" charset="2"/>
              <a:buChar char="§"/>
              <a:defRPr sz="1200">
                <a:solidFill>
                  <a:schemeClr val="bg2"/>
                </a:solidFill>
                <a:latin typeface="Roboto" panose="02000000000000000000" pitchFamily="2" charset="0"/>
                <a:ea typeface="Roboto" panose="02000000000000000000" pitchFamily="2" charset="0"/>
                <a:cs typeface="+mj-cs"/>
                <a:sym typeface="Helvetica"/>
              </a:defRPr>
            </a:lvl4pPr>
            <a:lvl5pPr marL="1462989" indent="-243832">
              <a:lnSpc>
                <a:spcPct val="100000"/>
              </a:lnSpc>
              <a:spcBef>
                <a:spcPts val="1600"/>
              </a:spcBef>
              <a:buFont typeface="Arial" panose="020B0604020202020204" pitchFamily="34" charset="0"/>
              <a:buChar char="•"/>
              <a:defRPr sz="1200">
                <a:solidFill>
                  <a:schemeClr val="bg2"/>
                </a:solidFill>
                <a:latin typeface="Roboto" panose="02000000000000000000" pitchFamily="2" charset="0"/>
                <a:ea typeface="Roboto" panose="02000000000000000000" pitchFamily="2" charset="0"/>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6" name="Title Text"/>
          <p:cNvSpPr txBox="1">
            <a:spLocks noGrp="1"/>
          </p:cNvSpPr>
          <p:nvPr>
            <p:ph type="title" hasCustomPrompt="1"/>
          </p:nvPr>
        </p:nvSpPr>
        <p:spPr>
          <a:xfrm>
            <a:off x="358246" y="444303"/>
            <a:ext cx="1041400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0" marR="0" indent="0" algn="l" defTabSz="914368" rtl="0" latinLnBrk="0">
              <a:lnSpc>
                <a:spcPct val="90000"/>
              </a:lnSpc>
              <a:spcBef>
                <a:spcPts val="0"/>
              </a:spcBef>
              <a:spcAft>
                <a:spcPts val="0"/>
              </a:spcAft>
              <a:buClrTx/>
              <a:buSzTx/>
              <a:buFontTx/>
              <a:buNone/>
              <a:tabLst/>
              <a:defRPr sz="3200" b="0" i="0" u="none" strike="noStrike" cap="none" spc="0" baseline="0">
                <a:ln>
                  <a:noFill/>
                </a:ln>
                <a:solidFill>
                  <a:schemeClr val="bg2"/>
                </a:solidFill>
                <a:uFillTx/>
                <a:latin typeface="Roboto" panose="02000000000000000000" pitchFamily="2" charset="0"/>
                <a:ea typeface="Roboto" panose="02000000000000000000" pitchFamily="2" charset="0"/>
                <a:cs typeface="Roboto" panose="02000000000000000000" pitchFamily="2" charset="0"/>
                <a:sym typeface="Helvetica Light"/>
              </a:defRPr>
            </a:lvl1pPr>
            <a:lvl2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3. Title Text</a:t>
            </a:r>
            <a:endParaRPr/>
          </a:p>
        </p:txBody>
      </p:sp>
      <p:sp>
        <p:nvSpPr>
          <p:cNvPr id="3" name="Text Placeholder 2">
            <a:extLst>
              <a:ext uri="{FF2B5EF4-FFF2-40B4-BE49-F238E27FC236}">
                <a16:creationId xmlns:a16="http://schemas.microsoft.com/office/drawing/2014/main" id="{7F770CE0-1B10-8642-B3E7-A6ED4C44CB6A}"/>
              </a:ext>
            </a:extLst>
          </p:cNvPr>
          <p:cNvSpPr>
            <a:spLocks noGrp="1"/>
          </p:cNvSpPr>
          <p:nvPr>
            <p:ph type="body" sz="quarter" idx="10" hasCustomPrompt="1"/>
          </p:nvPr>
        </p:nvSpPr>
        <p:spPr>
          <a:xfrm>
            <a:off x="358247" y="245917"/>
            <a:ext cx="10414000" cy="138499"/>
          </a:xfrm>
          <a:prstGeom prst="rect">
            <a:avLst/>
          </a:prstGeom>
        </p:spPr>
        <p:txBody>
          <a:bodyPr wrap="square" lIns="0" tIns="0" rIns="0" bIns="0">
            <a:spAutoFit/>
          </a:bodyPr>
          <a:lstStyle>
            <a:lvl1pPr marL="0" indent="0">
              <a:buNone/>
              <a:defRPr sz="1000" b="1" i="0" spc="300">
                <a:solidFill>
                  <a:schemeClr val="accent1"/>
                </a:solidFill>
                <a:latin typeface="Roboto" panose="02000000000000000000" pitchFamily="2" charset="0"/>
                <a:ea typeface="Roboto" panose="02000000000000000000" pitchFamily="2" charset="0"/>
              </a:defRPr>
            </a:lvl1pPr>
            <a:lvl2pPr marL="457184" indent="0">
              <a:buNone/>
              <a:defRPr sz="1000" b="1" i="0" spc="300">
                <a:solidFill>
                  <a:schemeClr val="bg1">
                    <a:lumMod val="65000"/>
                  </a:schemeClr>
                </a:solidFill>
                <a:latin typeface="Roboto" panose="02000000000000000000" pitchFamily="2" charset="0"/>
                <a:ea typeface="Roboto" panose="02000000000000000000" pitchFamily="2" charset="0"/>
              </a:defRPr>
            </a:lvl2pPr>
            <a:lvl3pPr marL="914368" indent="0">
              <a:buNone/>
              <a:defRPr sz="1000" b="1" i="0" spc="300">
                <a:solidFill>
                  <a:schemeClr val="bg1">
                    <a:lumMod val="65000"/>
                  </a:schemeClr>
                </a:solidFill>
                <a:latin typeface="Roboto" panose="02000000000000000000" pitchFamily="2" charset="0"/>
                <a:ea typeface="Roboto" panose="02000000000000000000" pitchFamily="2" charset="0"/>
              </a:defRPr>
            </a:lvl3pPr>
            <a:lvl4pPr marL="1371552" indent="0">
              <a:buNone/>
              <a:defRPr sz="1000" b="1" i="0" spc="300">
                <a:solidFill>
                  <a:schemeClr val="bg1">
                    <a:lumMod val="65000"/>
                  </a:schemeClr>
                </a:solidFill>
                <a:latin typeface="Roboto" panose="02000000000000000000" pitchFamily="2" charset="0"/>
                <a:ea typeface="Roboto" panose="02000000000000000000" pitchFamily="2" charset="0"/>
              </a:defRPr>
            </a:lvl4pPr>
            <a:lvl5pPr marL="1828736" indent="0">
              <a:buNone/>
              <a:defRPr sz="1000" b="1" i="0" spc="300">
                <a:solidFill>
                  <a:schemeClr val="bg1">
                    <a:lumMod val="65000"/>
                  </a:schemeClr>
                </a:solidFill>
                <a:latin typeface="Roboto" panose="02000000000000000000" pitchFamily="2" charset="0"/>
                <a:ea typeface="Roboto" panose="02000000000000000000" pitchFamily="2" charset="0"/>
              </a:defRPr>
            </a:lvl5pPr>
          </a:lstStyle>
          <a:p>
            <a:pPr lvl="0"/>
            <a:r>
              <a:rPr lang="en-US"/>
              <a:t>INSERT CHAPTER TITLE</a:t>
            </a:r>
          </a:p>
        </p:txBody>
      </p:sp>
      <p:sp>
        <p:nvSpPr>
          <p:cNvPr id="7" name="Rectangle">
            <a:extLst>
              <a:ext uri="{FF2B5EF4-FFF2-40B4-BE49-F238E27FC236}">
                <a16:creationId xmlns:a16="http://schemas.microsoft.com/office/drawing/2014/main" id="{62A02439-A5EE-6774-DD63-548F8FEC3543}"/>
              </a:ext>
            </a:extLst>
          </p:cNvPr>
          <p:cNvSpPr/>
          <p:nvPr/>
        </p:nvSpPr>
        <p:spPr>
          <a:xfrm flipH="1">
            <a:off x="0" y="206783"/>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278330162"/>
      </p:ext>
    </p:extLst>
  </p:cSld>
  <p:clrMapOvr>
    <a:masterClrMapping/>
  </p:clrMapOvr>
  <p:transition spd="med"/>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181">
          <p15:clr>
            <a:srgbClr val="FBAE40"/>
          </p15:clr>
        </p15:guide>
        <p15:guide id="4" orient="horz" pos="889">
          <p15:clr>
            <a:srgbClr val="FBAE40"/>
          </p15:clr>
        </p15:guide>
        <p15:guide id="5" orient="horz" pos="829">
          <p15:clr>
            <a:srgbClr val="FBAE40"/>
          </p15:clr>
        </p15:guide>
        <p15:guide id="6" pos="7469">
          <p15:clr>
            <a:srgbClr val="FBAE40"/>
          </p15:clr>
        </p15:guide>
        <p15:guide id="7" orient="horz" pos="3758">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py all on left only w/rule">
    <p:bg>
      <p:bgPr>
        <a:solidFill>
          <a:srgbClr val="FFFFFF"/>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9DFAC5BD-36D9-2749-9E51-A12D9E2FA706}"/>
              </a:ext>
            </a:extLst>
          </p:cNvPr>
          <p:cNvSpPr/>
          <p:nvPr userDrawn="1"/>
        </p:nvSpPr>
        <p:spPr>
          <a:xfrm rot="16200000">
            <a:off x="1195604" y="723340"/>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6" name="Title Text">
            <a:extLst>
              <a:ext uri="{FF2B5EF4-FFF2-40B4-BE49-F238E27FC236}">
                <a16:creationId xmlns:a16="http://schemas.microsoft.com/office/drawing/2014/main" id="{A0FDB647-0FFA-D04C-8125-716A49E2DCB1}"/>
              </a:ext>
            </a:extLst>
          </p:cNvPr>
          <p:cNvSpPr txBox="1">
            <a:spLocks noGrp="1"/>
          </p:cNvSpPr>
          <p:nvPr>
            <p:ph type="title" hasCustomPrompt="1"/>
          </p:nvPr>
        </p:nvSpPr>
        <p:spPr>
          <a:xfrm>
            <a:off x="317208" y="351290"/>
            <a:ext cx="3123184" cy="1036715"/>
          </a:xfrm>
          <a:prstGeom prst="rect">
            <a:avLst/>
          </a:prstGeom>
        </p:spPr>
        <p:txBody>
          <a:bodyPr lIns="0" tIns="0" rIns="0" bIns="0" anchor="ct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
        <p:nvSpPr>
          <p:cNvPr id="7" name="Body Level One…">
            <a:extLst>
              <a:ext uri="{FF2B5EF4-FFF2-40B4-BE49-F238E27FC236}">
                <a16:creationId xmlns:a16="http://schemas.microsoft.com/office/drawing/2014/main" id="{8FB170E2-1895-9747-A433-FCA3D7FF8686}"/>
              </a:ext>
            </a:extLst>
          </p:cNvPr>
          <p:cNvSpPr txBox="1">
            <a:spLocks noGrp="1"/>
          </p:cNvSpPr>
          <p:nvPr>
            <p:ph type="body" idx="1" hasCustomPrompt="1"/>
          </p:nvPr>
        </p:nvSpPr>
        <p:spPr>
          <a:xfrm>
            <a:off x="317208" y="3030761"/>
            <a:ext cx="3123184" cy="3300670"/>
          </a:xfrm>
          <a:prstGeom prst="rect">
            <a:avLst/>
          </a:prstGeom>
        </p:spPr>
        <p:txBody>
          <a:bodyPr lIns="0" tIns="0" rIns="0" bIns="0"/>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11" name="Text Placeholder 2">
            <a:extLst>
              <a:ext uri="{FF2B5EF4-FFF2-40B4-BE49-F238E27FC236}">
                <a16:creationId xmlns:a16="http://schemas.microsoft.com/office/drawing/2014/main" id="{50EF7C8C-5B5B-4044-9165-6D86660BF796}"/>
              </a:ext>
            </a:extLst>
          </p:cNvPr>
          <p:cNvSpPr>
            <a:spLocks noGrp="1"/>
          </p:cNvSpPr>
          <p:nvPr>
            <p:ph type="body" sz="quarter" idx="10" hasCustomPrompt="1"/>
          </p:nvPr>
        </p:nvSpPr>
        <p:spPr>
          <a:xfrm>
            <a:off x="317208" y="1796649"/>
            <a:ext cx="3123184" cy="1105337"/>
          </a:xfrm>
          <a:prstGeom prst="rect">
            <a:avLst/>
          </a:prstGeom>
        </p:spPr>
        <p:txBody>
          <a:bodyPr lIns="0" tIns="0" rIns="0" b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Tree>
    <p:extLst>
      <p:ext uri="{BB962C8B-B14F-4D97-AF65-F5344CB8AC3E}">
        <p14:creationId xmlns:p14="http://schemas.microsoft.com/office/powerpoint/2010/main" val="2898914909"/>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ain photo right w/rule">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261144" y="-10162"/>
            <a:ext cx="5930856" cy="6766560"/>
          </a:xfrm>
          <a:prstGeom prst="rect">
            <a:avLst/>
          </a:prstGeom>
        </p:spPr>
        <p:txBody>
          <a:bodyPr lIns="91439" rIns="91439">
            <a:noAutofit/>
          </a:bodyPr>
          <a:lstStyle/>
          <a:p>
            <a:endParaRPr/>
          </a:p>
        </p:txBody>
      </p:sp>
      <p:sp>
        <p:nvSpPr>
          <p:cNvPr id="9" name="Rectangle">
            <a:extLst>
              <a:ext uri="{FF2B5EF4-FFF2-40B4-BE49-F238E27FC236}">
                <a16:creationId xmlns:a16="http://schemas.microsoft.com/office/drawing/2014/main" id="{A80DEAD0-69ED-1C44-9A22-0000DD9C007D}"/>
              </a:ext>
            </a:extLst>
          </p:cNvPr>
          <p:cNvSpPr/>
          <p:nvPr userDrawn="1"/>
        </p:nvSpPr>
        <p:spPr>
          <a:xfrm rot="16200000">
            <a:off x="1195774" y="37692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2" name="Body Level One…">
            <a:extLst>
              <a:ext uri="{FF2B5EF4-FFF2-40B4-BE49-F238E27FC236}">
                <a16:creationId xmlns:a16="http://schemas.microsoft.com/office/drawing/2014/main" id="{F31C65CE-7A93-A648-A98B-5D1735A3E167}"/>
              </a:ext>
            </a:extLst>
          </p:cNvPr>
          <p:cNvSpPr txBox="1">
            <a:spLocks noGrp="1"/>
          </p:cNvSpPr>
          <p:nvPr>
            <p:ph type="body" idx="14" hasCustomPrompt="1"/>
          </p:nvPr>
        </p:nvSpPr>
        <p:spPr>
          <a:xfrm>
            <a:off x="317377" y="2167113"/>
            <a:ext cx="5527001" cy="4026891"/>
          </a:xfrm>
          <a:prstGeom prst="rect">
            <a:avLst/>
          </a:prstGeom>
        </p:spPr>
        <p:txBody>
          <a:bodyPr lIns="0" tIns="0" rIns="0" bIns="0"/>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4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4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4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4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5" name="Text Placeholder 2">
            <a:extLst>
              <a:ext uri="{FF2B5EF4-FFF2-40B4-BE49-F238E27FC236}">
                <a16:creationId xmlns:a16="http://schemas.microsoft.com/office/drawing/2014/main" id="{6BEC1963-7308-7649-A240-D2AA2B829711}"/>
              </a:ext>
            </a:extLst>
          </p:cNvPr>
          <p:cNvSpPr>
            <a:spLocks noGrp="1"/>
          </p:cNvSpPr>
          <p:nvPr>
            <p:ph type="body" sz="quarter" idx="15" hasCustomPrompt="1"/>
          </p:nvPr>
        </p:nvSpPr>
        <p:spPr>
          <a:xfrm>
            <a:off x="317377" y="1429690"/>
            <a:ext cx="5527001" cy="677406"/>
          </a:xfrm>
          <a:prstGeom prst="rect">
            <a:avLst/>
          </a:prstGeom>
        </p:spPr>
        <p:txBody>
          <a:bodyPr lIns="0" tIns="0" rIns="0" b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6" name="Title Text">
            <a:extLst>
              <a:ext uri="{FF2B5EF4-FFF2-40B4-BE49-F238E27FC236}">
                <a16:creationId xmlns:a16="http://schemas.microsoft.com/office/drawing/2014/main" id="{1459D480-523F-6A43-9788-136FE23A6F10}"/>
              </a:ext>
            </a:extLst>
          </p:cNvPr>
          <p:cNvSpPr txBox="1">
            <a:spLocks noGrp="1"/>
          </p:cNvSpPr>
          <p:nvPr>
            <p:ph type="title" hasCustomPrompt="1"/>
          </p:nvPr>
        </p:nvSpPr>
        <p:spPr>
          <a:xfrm>
            <a:off x="317377" y="239721"/>
            <a:ext cx="5375952" cy="837712"/>
          </a:xfrm>
          <a:prstGeom prst="rect">
            <a:avLst/>
          </a:prstGeom>
        </p:spPr>
        <p:txBody>
          <a:bodyPr lIns="0" tIns="0" rIns="0" bIns="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3469953197"/>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in photo left w/rule">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09" y="0"/>
            <a:ext cx="5930856" cy="6768548"/>
          </a:xfrm>
          <a:prstGeom prst="rect">
            <a:avLst/>
          </a:prstGeom>
        </p:spPr>
        <p:txBody>
          <a:bodyPr lIns="91439" rIns="91439">
            <a:noAutofit/>
          </a:bodyPr>
          <a:lstStyle/>
          <a:p>
            <a:endParaRPr/>
          </a:p>
        </p:txBody>
      </p:sp>
      <p:sp>
        <p:nvSpPr>
          <p:cNvPr id="7" name="Rectangle">
            <a:extLst>
              <a:ext uri="{FF2B5EF4-FFF2-40B4-BE49-F238E27FC236}">
                <a16:creationId xmlns:a16="http://schemas.microsoft.com/office/drawing/2014/main" id="{9B657269-F481-2041-A74A-95F86C40C063}"/>
              </a:ext>
            </a:extLst>
          </p:cNvPr>
          <p:cNvSpPr/>
          <p:nvPr userDrawn="1"/>
        </p:nvSpPr>
        <p:spPr>
          <a:xfrm rot="16200000">
            <a:off x="7246155" y="446198"/>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0" name="Body Level One…">
            <a:extLst>
              <a:ext uri="{FF2B5EF4-FFF2-40B4-BE49-F238E27FC236}">
                <a16:creationId xmlns:a16="http://schemas.microsoft.com/office/drawing/2014/main" id="{F3AD411F-8DA8-5D4E-9962-2E10CF1CAFC9}"/>
              </a:ext>
            </a:extLst>
          </p:cNvPr>
          <p:cNvSpPr txBox="1">
            <a:spLocks noGrp="1"/>
          </p:cNvSpPr>
          <p:nvPr>
            <p:ph type="body" idx="14" hasCustomPrompt="1"/>
          </p:nvPr>
        </p:nvSpPr>
        <p:spPr>
          <a:xfrm>
            <a:off x="6401918" y="2191487"/>
            <a:ext cx="5527001" cy="4002517"/>
          </a:xfrm>
          <a:prstGeom prst="rect">
            <a:avLst/>
          </a:prstGeom>
        </p:spPr>
        <p:txBody>
          <a:bodyPr lIns="0" tIns="0" rIns="0" bIns="0"/>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4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4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4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6401918" y="1429690"/>
            <a:ext cx="5527001" cy="677406"/>
          </a:xfrm>
          <a:prstGeom prst="rect">
            <a:avLst/>
          </a:prstGeom>
        </p:spPr>
        <p:txBody>
          <a:bodyPr lIns="0" tIns="0" rIns="0" bIns="0" anchor="b"/>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6401918" y="249660"/>
            <a:ext cx="5375952" cy="837712"/>
          </a:xfrm>
          <a:prstGeom prst="rect">
            <a:avLst/>
          </a:prstGeom>
        </p:spPr>
        <p:txBody>
          <a:bodyPr lIns="0" tIns="0" rIns="0" bIns="0" anchor="ct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1002119881"/>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ackground image w/Center Ins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EF1AC2F-AA2A-734B-B983-A68483C966FA}"/>
              </a:ext>
            </a:extLst>
          </p:cNvPr>
          <p:cNvSpPr>
            <a:spLocks noGrp="1"/>
          </p:cNvSpPr>
          <p:nvPr>
            <p:ph type="pic" sz="quarter" idx="10"/>
          </p:nvPr>
        </p:nvSpPr>
        <p:spPr>
          <a:xfrm>
            <a:off x="0" y="0"/>
            <a:ext cx="12192000" cy="6769100"/>
          </a:xfrm>
          <a:prstGeom prst="rect">
            <a:avLst/>
          </a:prstGeom>
        </p:spPr>
        <p:txBody>
          <a:bodyPr/>
          <a:lstStyle/>
          <a:p>
            <a:endParaRPr lang="en-US"/>
          </a:p>
        </p:txBody>
      </p:sp>
      <p:sp>
        <p:nvSpPr>
          <p:cNvPr id="5" name="Rectangle 4">
            <a:extLst>
              <a:ext uri="{FF2B5EF4-FFF2-40B4-BE49-F238E27FC236}">
                <a16:creationId xmlns:a16="http://schemas.microsoft.com/office/drawing/2014/main" id="{4164F0C7-E9A6-5E44-B33B-22A2B282A7B6}"/>
              </a:ext>
            </a:extLst>
          </p:cNvPr>
          <p:cNvSpPr/>
          <p:nvPr userDrawn="1"/>
        </p:nvSpPr>
        <p:spPr>
          <a:xfrm>
            <a:off x="1438507" y="1728439"/>
            <a:ext cx="3066584" cy="3066584"/>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6" name="Rectangle 5">
            <a:extLst>
              <a:ext uri="{FF2B5EF4-FFF2-40B4-BE49-F238E27FC236}">
                <a16:creationId xmlns:a16="http://schemas.microsoft.com/office/drawing/2014/main" id="{DDBAED35-4090-164E-9BB6-128B5CBDF6C3}"/>
              </a:ext>
            </a:extLst>
          </p:cNvPr>
          <p:cNvSpPr/>
          <p:nvPr userDrawn="1"/>
        </p:nvSpPr>
        <p:spPr>
          <a:xfrm>
            <a:off x="4505093" y="1728439"/>
            <a:ext cx="6248400" cy="306658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8" name="Text Placeholder 7">
            <a:extLst>
              <a:ext uri="{FF2B5EF4-FFF2-40B4-BE49-F238E27FC236}">
                <a16:creationId xmlns:a16="http://schemas.microsoft.com/office/drawing/2014/main" id="{2BBD3C59-4172-D34A-84E7-8C3F7C8F54F5}"/>
              </a:ext>
            </a:extLst>
          </p:cNvPr>
          <p:cNvSpPr>
            <a:spLocks noGrp="1"/>
          </p:cNvSpPr>
          <p:nvPr>
            <p:ph type="body" sz="quarter" idx="11" hasCustomPrompt="1"/>
          </p:nvPr>
        </p:nvSpPr>
        <p:spPr>
          <a:xfrm>
            <a:off x="1717675" y="2039938"/>
            <a:ext cx="2497138" cy="2498725"/>
          </a:xfrm>
          <a:prstGeom prst="rect">
            <a:avLst/>
          </a:prstGeom>
        </p:spPr>
        <p:txBody>
          <a:bodyPr lIns="0" tIns="0" rIns="0" bIns="0" anchor="t"/>
          <a:lstStyle>
            <a:lvl1pPr marL="0" indent="0">
              <a:spcBef>
                <a:spcPts val="400"/>
              </a:spcBef>
              <a:buNone/>
              <a:defRPr sz="2400" b="1" spc="-30" baseline="0">
                <a:solidFill>
                  <a:schemeClr val="bg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Larger text here of an insight or metric about the customer, study, service or product</a:t>
            </a:r>
          </a:p>
        </p:txBody>
      </p:sp>
      <p:sp>
        <p:nvSpPr>
          <p:cNvPr id="9" name="Text Placeholder 7">
            <a:extLst>
              <a:ext uri="{FF2B5EF4-FFF2-40B4-BE49-F238E27FC236}">
                <a16:creationId xmlns:a16="http://schemas.microsoft.com/office/drawing/2014/main" id="{45ACAA6B-02E0-904B-8806-7171ECC703E8}"/>
              </a:ext>
            </a:extLst>
          </p:cNvPr>
          <p:cNvSpPr>
            <a:spLocks noGrp="1"/>
          </p:cNvSpPr>
          <p:nvPr>
            <p:ph type="body" sz="quarter" idx="12" hasCustomPrompt="1"/>
          </p:nvPr>
        </p:nvSpPr>
        <p:spPr>
          <a:xfrm>
            <a:off x="4784259" y="2039939"/>
            <a:ext cx="5690066" cy="982042"/>
          </a:xfrm>
          <a:prstGeom prst="rect">
            <a:avLst/>
          </a:prstGeom>
        </p:spPr>
        <p:txBody>
          <a:bodyPr lIns="0" tIns="0" rIns="0" bIns="0" anchor="t"/>
          <a:lstStyle>
            <a:lvl1pPr marL="0" indent="0">
              <a:spcBef>
                <a:spcPts val="400"/>
              </a:spcBef>
              <a:buNone/>
              <a:defRPr sz="24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 </a:t>
            </a:r>
            <a:r>
              <a:rPr lang="en-US" err="1"/>
              <a:t>amet</a:t>
            </a:r>
            <a:endParaRPr lang="en-US"/>
          </a:p>
        </p:txBody>
      </p:sp>
      <p:sp>
        <p:nvSpPr>
          <p:cNvPr id="10" name="Text Placeholder 7">
            <a:extLst>
              <a:ext uri="{FF2B5EF4-FFF2-40B4-BE49-F238E27FC236}">
                <a16:creationId xmlns:a16="http://schemas.microsoft.com/office/drawing/2014/main" id="{7A01E46B-1286-5C45-86B3-D7F17A0C9794}"/>
              </a:ext>
            </a:extLst>
          </p:cNvPr>
          <p:cNvSpPr>
            <a:spLocks noGrp="1"/>
          </p:cNvSpPr>
          <p:nvPr>
            <p:ph type="body" sz="quarter" idx="13" hasCustomPrompt="1"/>
          </p:nvPr>
        </p:nvSpPr>
        <p:spPr>
          <a:xfrm>
            <a:off x="4784259" y="3245005"/>
            <a:ext cx="5690066" cy="1293658"/>
          </a:xfrm>
          <a:prstGeom prst="rect">
            <a:avLst/>
          </a:prstGeom>
        </p:spPr>
        <p:txBody>
          <a:bodyPr lIns="0" tIns="0" rIns="0" bIns="0" anchor="t"/>
          <a:lstStyle>
            <a:lvl1pPr marL="0" indent="0">
              <a:spcBef>
                <a:spcPts val="400"/>
              </a:spcBef>
              <a:buNone/>
              <a:defRPr sz="1600" b="0">
                <a:solidFill>
                  <a:schemeClr val="bg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a:t>
            </a:r>
          </a:p>
        </p:txBody>
      </p:sp>
    </p:spTree>
    <p:extLst>
      <p:ext uri="{BB962C8B-B14F-4D97-AF65-F5344CB8AC3E}">
        <p14:creationId xmlns:p14="http://schemas.microsoft.com/office/powerpoint/2010/main" val="1361018375"/>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2 Icons">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27884FA-0C2A-9D42-B5CF-7B104A6542E0}"/>
              </a:ext>
            </a:extLst>
          </p:cNvPr>
          <p:cNvSpPr>
            <a:spLocks noGrp="1"/>
          </p:cNvSpPr>
          <p:nvPr>
            <p:ph type="body" sz="quarter" idx="12" hasCustomPrompt="1"/>
          </p:nvPr>
        </p:nvSpPr>
        <p:spPr>
          <a:xfrm>
            <a:off x="405933" y="579129"/>
            <a:ext cx="6240193" cy="664797"/>
          </a:xfrm>
          <a:prstGeom prst="rect">
            <a:avLst/>
          </a:prstGeom>
        </p:spPr>
        <p:txBody>
          <a:bodyPr lIns="0" tIns="0" rIns="0" bIns="0" anchor="t">
            <a:spAutoFit/>
          </a:bodyPr>
          <a:lstStyle>
            <a:lvl1pPr marL="0" indent="0">
              <a:spcBef>
                <a:spcPts val="400"/>
              </a:spcBef>
              <a:buNone/>
              <a:defRPr sz="24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a:t>
            </a:r>
          </a:p>
        </p:txBody>
      </p:sp>
      <p:sp>
        <p:nvSpPr>
          <p:cNvPr id="5" name="Text Placeholder 7">
            <a:extLst>
              <a:ext uri="{FF2B5EF4-FFF2-40B4-BE49-F238E27FC236}">
                <a16:creationId xmlns:a16="http://schemas.microsoft.com/office/drawing/2014/main" id="{CB357765-ABB0-3045-92D5-07581582B617}"/>
              </a:ext>
            </a:extLst>
          </p:cNvPr>
          <p:cNvSpPr>
            <a:spLocks noGrp="1"/>
          </p:cNvSpPr>
          <p:nvPr>
            <p:ph type="body" sz="quarter" idx="13" hasCustomPrompt="1"/>
          </p:nvPr>
        </p:nvSpPr>
        <p:spPr>
          <a:xfrm>
            <a:off x="405933" y="1421436"/>
            <a:ext cx="6240193" cy="581698"/>
          </a:xfrm>
          <a:prstGeom prst="rect">
            <a:avLst/>
          </a:prstGeom>
        </p:spPr>
        <p:txBody>
          <a:bodyPr lIns="0" tIns="0" rIns="0" bIns="0" anchor="t">
            <a:spAutoFit/>
          </a:bodyPr>
          <a:lstStyle>
            <a:lvl1pPr marL="0" indent="0">
              <a:spcBef>
                <a:spcPts val="400"/>
              </a:spcBef>
              <a:buNone/>
              <a:defRPr sz="14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a:t>
            </a:r>
          </a:p>
        </p:txBody>
      </p:sp>
      <p:sp>
        <p:nvSpPr>
          <p:cNvPr id="6" name="Rectangle 5">
            <a:extLst>
              <a:ext uri="{FF2B5EF4-FFF2-40B4-BE49-F238E27FC236}">
                <a16:creationId xmlns:a16="http://schemas.microsoft.com/office/drawing/2014/main" id="{3D04A9DD-495E-654D-B668-43CBFBFA179F}"/>
              </a:ext>
            </a:extLst>
          </p:cNvPr>
          <p:cNvSpPr/>
          <p:nvPr userDrawn="1"/>
        </p:nvSpPr>
        <p:spPr>
          <a:xfrm>
            <a:off x="405933" y="2286000"/>
            <a:ext cx="11380906" cy="3891776"/>
          </a:xfrm>
          <a:prstGeom prst="rect">
            <a:avLst/>
          </a:prstGeom>
          <a:solidFill>
            <a:schemeClr val="bg1"/>
          </a:solidFill>
          <a:ln w="12700" cap="flat">
            <a:noFill/>
            <a:prstDash val="solid"/>
            <a:miter lim="800000"/>
          </a:ln>
          <a:effectLst>
            <a:outerShdw blurRad="101600" sx="101000" sy="101000" algn="ctr" rotWithShape="0">
              <a:prstClr val="black">
                <a:alpha val="6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7" name="Oval 6">
            <a:extLst>
              <a:ext uri="{FF2B5EF4-FFF2-40B4-BE49-F238E27FC236}">
                <a16:creationId xmlns:a16="http://schemas.microsoft.com/office/drawing/2014/main" id="{A0F0AD08-3841-8640-8ECF-3E8E2BB116B4}"/>
              </a:ext>
            </a:extLst>
          </p:cNvPr>
          <p:cNvSpPr/>
          <p:nvPr userDrawn="1"/>
        </p:nvSpPr>
        <p:spPr>
          <a:xfrm>
            <a:off x="1925833" y="2765503"/>
            <a:ext cx="858644" cy="859536"/>
          </a:xfrm>
          <a:prstGeom prst="ellipse">
            <a:avLst/>
          </a:prstGeom>
          <a:solidFill>
            <a:schemeClr val="tx1"/>
          </a:solidFill>
          <a:ln w="38100" cap="flat">
            <a:gradFill flip="none" rotWithShape="1">
              <a:gsLst>
                <a:gs pos="0">
                  <a:schemeClr val="accent2"/>
                </a:gs>
                <a:gs pos="100000">
                  <a:schemeClr val="accent1"/>
                </a:gs>
              </a:gsLst>
              <a:lin ang="5400000" scaled="1"/>
              <a:tileRect/>
            </a:gra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9" name="Text Placeholder 7">
            <a:extLst>
              <a:ext uri="{FF2B5EF4-FFF2-40B4-BE49-F238E27FC236}">
                <a16:creationId xmlns:a16="http://schemas.microsoft.com/office/drawing/2014/main" id="{F6EAC55D-350B-1144-AB9C-056A73564140}"/>
              </a:ext>
            </a:extLst>
          </p:cNvPr>
          <p:cNvSpPr>
            <a:spLocks noGrp="1"/>
          </p:cNvSpPr>
          <p:nvPr>
            <p:ph type="body" sz="quarter" idx="14" hasCustomPrompt="1"/>
          </p:nvPr>
        </p:nvSpPr>
        <p:spPr>
          <a:xfrm>
            <a:off x="1476453" y="3857588"/>
            <a:ext cx="1757404" cy="498598"/>
          </a:xfrm>
          <a:prstGeom prst="rect">
            <a:avLst/>
          </a:prstGeom>
        </p:spPr>
        <p:txBody>
          <a:bodyPr lIns="0" tIns="0" rIns="0" bIns="0" anchor="t">
            <a:spAutoFit/>
          </a:bodyPr>
          <a:lstStyle>
            <a:lvl1pPr marL="0" indent="0" algn="ctr">
              <a:spcBef>
                <a:spcPts val="400"/>
              </a:spcBef>
              <a:buNone/>
              <a:defRPr sz="1800" b="1" spc="-30" baseline="0">
                <a:solidFill>
                  <a:schemeClr val="bg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10" name="Text Placeholder 7">
            <a:extLst>
              <a:ext uri="{FF2B5EF4-FFF2-40B4-BE49-F238E27FC236}">
                <a16:creationId xmlns:a16="http://schemas.microsoft.com/office/drawing/2014/main" id="{769EF4EB-543A-DF42-9EC5-C1893FE14F4E}"/>
              </a:ext>
            </a:extLst>
          </p:cNvPr>
          <p:cNvSpPr>
            <a:spLocks noGrp="1"/>
          </p:cNvSpPr>
          <p:nvPr>
            <p:ph type="body" sz="quarter" idx="15" hasCustomPrompt="1"/>
          </p:nvPr>
        </p:nvSpPr>
        <p:spPr>
          <a:xfrm>
            <a:off x="1208826" y="4602629"/>
            <a:ext cx="2292658" cy="969496"/>
          </a:xfrm>
          <a:prstGeom prst="rect">
            <a:avLst/>
          </a:prstGeom>
        </p:spPr>
        <p:txBody>
          <a:bodyPr lIns="0" tIns="0" rIns="0" bIns="0" anchor="t">
            <a:spAutoFit/>
          </a:bodyPr>
          <a:lstStyle>
            <a:lvl1pPr marL="0" indent="0" algn="ctr">
              <a:spcBef>
                <a:spcPts val="400"/>
              </a:spcBef>
              <a:buNone/>
              <a:defRPr sz="14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a:t>
            </a:r>
          </a:p>
        </p:txBody>
      </p:sp>
      <p:sp>
        <p:nvSpPr>
          <p:cNvPr id="14" name="Oval 13">
            <a:extLst>
              <a:ext uri="{FF2B5EF4-FFF2-40B4-BE49-F238E27FC236}">
                <a16:creationId xmlns:a16="http://schemas.microsoft.com/office/drawing/2014/main" id="{00F831C6-2D63-A248-9F84-4BCBFD857292}"/>
              </a:ext>
            </a:extLst>
          </p:cNvPr>
          <p:cNvSpPr/>
          <p:nvPr userDrawn="1"/>
        </p:nvSpPr>
        <p:spPr>
          <a:xfrm>
            <a:off x="4880907" y="2765503"/>
            <a:ext cx="858644" cy="859536"/>
          </a:xfrm>
          <a:prstGeom prst="ellipse">
            <a:avLst/>
          </a:prstGeom>
          <a:solidFill>
            <a:schemeClr val="tx1"/>
          </a:solidFill>
          <a:ln w="38100" cap="flat">
            <a:gradFill flip="none" rotWithShape="1">
              <a:gsLst>
                <a:gs pos="0">
                  <a:schemeClr val="accent2"/>
                </a:gs>
                <a:gs pos="100000">
                  <a:schemeClr val="accent1"/>
                </a:gs>
              </a:gsLst>
              <a:lin ang="5400000" scaled="1"/>
              <a:tileRect/>
            </a:gra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5" name="Text Placeholder 7">
            <a:extLst>
              <a:ext uri="{FF2B5EF4-FFF2-40B4-BE49-F238E27FC236}">
                <a16:creationId xmlns:a16="http://schemas.microsoft.com/office/drawing/2014/main" id="{74A3FEAF-4921-4A41-9CCE-C8448BE1535F}"/>
              </a:ext>
            </a:extLst>
          </p:cNvPr>
          <p:cNvSpPr>
            <a:spLocks noGrp="1"/>
          </p:cNvSpPr>
          <p:nvPr>
            <p:ph type="body" sz="quarter" idx="16" hasCustomPrompt="1"/>
          </p:nvPr>
        </p:nvSpPr>
        <p:spPr>
          <a:xfrm>
            <a:off x="4431527" y="3857588"/>
            <a:ext cx="1757404" cy="498598"/>
          </a:xfrm>
          <a:prstGeom prst="rect">
            <a:avLst/>
          </a:prstGeom>
        </p:spPr>
        <p:txBody>
          <a:bodyPr lIns="0" tIns="0" rIns="0" bIns="0" anchor="t">
            <a:spAutoFit/>
          </a:bodyPr>
          <a:lstStyle>
            <a:lvl1pPr marL="0" indent="0" algn="ctr">
              <a:spcBef>
                <a:spcPts val="400"/>
              </a:spcBef>
              <a:buNone/>
              <a:defRPr sz="1800" b="1" spc="-30" baseline="0">
                <a:solidFill>
                  <a:schemeClr val="bg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16" name="Text Placeholder 7">
            <a:extLst>
              <a:ext uri="{FF2B5EF4-FFF2-40B4-BE49-F238E27FC236}">
                <a16:creationId xmlns:a16="http://schemas.microsoft.com/office/drawing/2014/main" id="{C77701E1-14FB-6648-B126-1C92AB9E62EE}"/>
              </a:ext>
            </a:extLst>
          </p:cNvPr>
          <p:cNvSpPr>
            <a:spLocks noGrp="1"/>
          </p:cNvSpPr>
          <p:nvPr>
            <p:ph type="body" sz="quarter" idx="17" hasCustomPrompt="1"/>
          </p:nvPr>
        </p:nvSpPr>
        <p:spPr>
          <a:xfrm>
            <a:off x="4163900" y="4602629"/>
            <a:ext cx="2292658" cy="969496"/>
          </a:xfrm>
          <a:prstGeom prst="rect">
            <a:avLst/>
          </a:prstGeom>
        </p:spPr>
        <p:txBody>
          <a:bodyPr lIns="0" tIns="0" rIns="0" bIns="0" anchor="t">
            <a:spAutoFit/>
          </a:bodyPr>
          <a:lstStyle>
            <a:lvl1pPr marL="0" indent="0" algn="ctr">
              <a:spcBef>
                <a:spcPts val="400"/>
              </a:spcBef>
              <a:buNone/>
              <a:defRPr sz="14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a:t>
            </a:r>
          </a:p>
        </p:txBody>
      </p:sp>
      <p:sp>
        <p:nvSpPr>
          <p:cNvPr id="18" name="Picture Placeholder 17">
            <a:extLst>
              <a:ext uri="{FF2B5EF4-FFF2-40B4-BE49-F238E27FC236}">
                <a16:creationId xmlns:a16="http://schemas.microsoft.com/office/drawing/2014/main" id="{1545E09D-A1BA-554E-B197-6F544D26E1D7}"/>
              </a:ext>
            </a:extLst>
          </p:cNvPr>
          <p:cNvSpPr>
            <a:spLocks noGrp="1"/>
          </p:cNvSpPr>
          <p:nvPr>
            <p:ph type="pic" sz="quarter" idx="18"/>
          </p:nvPr>
        </p:nvSpPr>
        <p:spPr>
          <a:xfrm>
            <a:off x="7137400" y="579438"/>
            <a:ext cx="4148138" cy="4992687"/>
          </a:xfrm>
          <a:prstGeom prst="rect">
            <a:avLst/>
          </a:prstGeom>
          <a:solidFill>
            <a:schemeClr val="bg1"/>
          </a:solidFill>
          <a:ln>
            <a:noFill/>
          </a:ln>
        </p:spPr>
        <p:txBody>
          <a:bodyPr/>
          <a:lstStyle/>
          <a:p>
            <a:endParaRPr lang="en-US"/>
          </a:p>
        </p:txBody>
      </p:sp>
      <p:sp>
        <p:nvSpPr>
          <p:cNvPr id="19" name="Rectangle 18">
            <a:extLst>
              <a:ext uri="{FF2B5EF4-FFF2-40B4-BE49-F238E27FC236}">
                <a16:creationId xmlns:a16="http://schemas.microsoft.com/office/drawing/2014/main" id="{140A1322-9085-0F45-AD8F-846ECC5446D2}"/>
              </a:ext>
            </a:extLst>
          </p:cNvPr>
          <p:cNvSpPr/>
          <p:nvPr userDrawn="1"/>
        </p:nvSpPr>
        <p:spPr>
          <a:xfrm>
            <a:off x="0" y="6735337"/>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20" name="Rectangle 19">
            <a:extLst>
              <a:ext uri="{FF2B5EF4-FFF2-40B4-BE49-F238E27FC236}">
                <a16:creationId xmlns:a16="http://schemas.microsoft.com/office/drawing/2014/main" id="{B65ABE88-DFBE-9147-9050-1D0E151CCB11}"/>
              </a:ext>
            </a:extLst>
          </p:cNvPr>
          <p:cNvSpPr/>
          <p:nvPr userDrawn="1"/>
        </p:nvSpPr>
        <p:spPr>
          <a:xfrm>
            <a:off x="7137400" y="4986909"/>
            <a:ext cx="4151376" cy="585216"/>
          </a:xfrm>
          <a:prstGeom prst="rect">
            <a:avLst/>
          </a:prstGeom>
          <a:gradFill flip="none" rotWithShape="1">
            <a:gsLst>
              <a:gs pos="0">
                <a:schemeClr val="accent2"/>
              </a:gs>
              <a:gs pos="100000">
                <a:schemeClr val="accent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301821436"/>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Full Bleed Pic &amp; Box">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F5F586B-B72A-0641-B089-B5DBEE850DE4}"/>
              </a:ext>
            </a:extLst>
          </p:cNvPr>
          <p:cNvSpPr>
            <a:spLocks noGrp="1"/>
          </p:cNvSpPr>
          <p:nvPr>
            <p:ph type="pic" sz="quarter" idx="10"/>
          </p:nvPr>
        </p:nvSpPr>
        <p:spPr>
          <a:xfrm>
            <a:off x="357188" y="412750"/>
            <a:ext cx="11452225" cy="5843588"/>
          </a:xfrm>
          <a:prstGeom prst="rect">
            <a:avLst/>
          </a:prstGeom>
        </p:spPr>
        <p:txBody>
          <a:bodyPr/>
          <a:lstStyle/>
          <a:p>
            <a:endParaRPr lang="en-US"/>
          </a:p>
        </p:txBody>
      </p:sp>
      <p:sp>
        <p:nvSpPr>
          <p:cNvPr id="5" name="Rectangle 4">
            <a:extLst>
              <a:ext uri="{FF2B5EF4-FFF2-40B4-BE49-F238E27FC236}">
                <a16:creationId xmlns:a16="http://schemas.microsoft.com/office/drawing/2014/main" id="{9895A1F3-B770-B549-B095-BDBA1E4C919A}"/>
              </a:ext>
            </a:extLst>
          </p:cNvPr>
          <p:cNvSpPr/>
          <p:nvPr userDrawn="1"/>
        </p:nvSpPr>
        <p:spPr>
          <a:xfrm>
            <a:off x="6096000" y="1344052"/>
            <a:ext cx="6096000" cy="398098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6" name="Rectangle 5">
            <a:extLst>
              <a:ext uri="{FF2B5EF4-FFF2-40B4-BE49-F238E27FC236}">
                <a16:creationId xmlns:a16="http://schemas.microsoft.com/office/drawing/2014/main" id="{6969C764-C67D-9A4B-8238-58106882374B}"/>
              </a:ext>
            </a:extLst>
          </p:cNvPr>
          <p:cNvSpPr/>
          <p:nvPr userDrawn="1"/>
        </p:nvSpPr>
        <p:spPr>
          <a:xfrm>
            <a:off x="6096000" y="1344052"/>
            <a:ext cx="548640" cy="3980985"/>
          </a:xfrm>
          <a:prstGeom prst="rect">
            <a:avLst/>
          </a:prstGeom>
          <a:gradFill flip="none" rotWithShape="1">
            <a:gsLst>
              <a:gs pos="0">
                <a:schemeClr val="accent2"/>
              </a:gs>
              <a:gs pos="100000">
                <a:schemeClr val="accent1"/>
              </a:gs>
            </a:gsLst>
            <a:lin ang="54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7" name="Text Placeholder 7">
            <a:extLst>
              <a:ext uri="{FF2B5EF4-FFF2-40B4-BE49-F238E27FC236}">
                <a16:creationId xmlns:a16="http://schemas.microsoft.com/office/drawing/2014/main" id="{92C776E8-1E4C-704A-A675-0DB82B8A75B5}"/>
              </a:ext>
            </a:extLst>
          </p:cNvPr>
          <p:cNvSpPr>
            <a:spLocks noGrp="1"/>
          </p:cNvSpPr>
          <p:nvPr>
            <p:ph type="body" sz="quarter" idx="12" hasCustomPrompt="1"/>
          </p:nvPr>
        </p:nvSpPr>
        <p:spPr>
          <a:xfrm>
            <a:off x="7045826" y="1847346"/>
            <a:ext cx="4701595" cy="997196"/>
          </a:xfrm>
          <a:prstGeom prst="rect">
            <a:avLst/>
          </a:prstGeom>
        </p:spPr>
        <p:txBody>
          <a:bodyPr wrap="square" lIns="0" tIns="0" rIns="0" bIns="0" anchor="t">
            <a:spAutoFit/>
          </a:bodyPr>
          <a:lstStyle>
            <a:lvl1pPr marL="0" indent="0">
              <a:spcBef>
                <a:spcPts val="400"/>
              </a:spcBef>
              <a:buNone/>
              <a:defRPr sz="24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a:t>
            </a:r>
          </a:p>
        </p:txBody>
      </p:sp>
      <p:sp>
        <p:nvSpPr>
          <p:cNvPr id="8" name="Text Placeholder 7">
            <a:extLst>
              <a:ext uri="{FF2B5EF4-FFF2-40B4-BE49-F238E27FC236}">
                <a16:creationId xmlns:a16="http://schemas.microsoft.com/office/drawing/2014/main" id="{E8D1A0B8-A551-584D-8FCE-1142FD84F199}"/>
              </a:ext>
            </a:extLst>
          </p:cNvPr>
          <p:cNvSpPr>
            <a:spLocks noGrp="1"/>
          </p:cNvSpPr>
          <p:nvPr>
            <p:ph type="body" sz="quarter" idx="13" hasCustomPrompt="1"/>
          </p:nvPr>
        </p:nvSpPr>
        <p:spPr>
          <a:xfrm>
            <a:off x="7045826" y="3149689"/>
            <a:ext cx="4314431" cy="1772793"/>
          </a:xfrm>
          <a:prstGeom prst="rect">
            <a:avLst/>
          </a:prstGeom>
        </p:spPr>
        <p:txBody>
          <a:bodyPr wrap="square" lIns="0" tIns="0" rIns="0" bIns="0" anchor="t">
            <a:spAutoFit/>
          </a:bodyPr>
          <a:lstStyle>
            <a:lvl1pPr marL="0" indent="0">
              <a:spcBef>
                <a:spcPts val="400"/>
              </a:spcBef>
              <a:buNone/>
              <a:defRPr sz="16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a:t>
            </a:r>
          </a:p>
        </p:txBody>
      </p:sp>
      <p:sp>
        <p:nvSpPr>
          <p:cNvPr id="13" name="Rectangle 12">
            <a:extLst>
              <a:ext uri="{FF2B5EF4-FFF2-40B4-BE49-F238E27FC236}">
                <a16:creationId xmlns:a16="http://schemas.microsoft.com/office/drawing/2014/main" id="{DFDE0EC9-5B32-C645-AEDF-EE2E8C2639E6}"/>
              </a:ext>
            </a:extLst>
          </p:cNvPr>
          <p:cNvSpPr/>
          <p:nvPr userDrawn="1"/>
        </p:nvSpPr>
        <p:spPr>
          <a:xfrm>
            <a:off x="0" y="6735337"/>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997304463"/>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CD8FA8-F293-CD4D-A6D7-C1351CBC5ECA}"/>
              </a:ext>
            </a:extLst>
          </p:cNvPr>
          <p:cNvSpPr/>
          <p:nvPr userDrawn="1"/>
        </p:nvSpPr>
        <p:spPr>
          <a:xfrm>
            <a:off x="0" y="6735337"/>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4" name="Rectangle 3">
            <a:extLst>
              <a:ext uri="{FF2B5EF4-FFF2-40B4-BE49-F238E27FC236}">
                <a16:creationId xmlns:a16="http://schemas.microsoft.com/office/drawing/2014/main" id="{B9DFF854-215F-8242-8CC5-929AD8E8BD21}"/>
              </a:ext>
            </a:extLst>
          </p:cNvPr>
          <p:cNvSpPr/>
          <p:nvPr userDrawn="1"/>
        </p:nvSpPr>
        <p:spPr>
          <a:xfrm>
            <a:off x="7636933" y="0"/>
            <a:ext cx="4555067" cy="6858000"/>
          </a:xfrm>
          <a:prstGeom prst="rect">
            <a:avLst/>
          </a:prstGeom>
          <a:gradFill flip="none" rotWithShape="1">
            <a:gsLst>
              <a:gs pos="0">
                <a:schemeClr val="accent2"/>
              </a:gs>
              <a:gs pos="100000">
                <a:schemeClr val="accent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pic>
        <p:nvPicPr>
          <p:cNvPr id="6" name="JDPower_Logo16_red.png">
            <a:extLst>
              <a:ext uri="{FF2B5EF4-FFF2-40B4-BE49-F238E27FC236}">
                <a16:creationId xmlns:a16="http://schemas.microsoft.com/office/drawing/2014/main" id="{58511FEA-2691-7944-9DDC-90205CD739D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80698" y="6297495"/>
            <a:ext cx="992645" cy="517003"/>
          </a:xfrm>
          <a:prstGeom prst="rect">
            <a:avLst/>
          </a:prstGeom>
          <a:ln w="3175">
            <a:miter lim="400000"/>
          </a:ln>
        </p:spPr>
      </p:pic>
      <p:pic>
        <p:nvPicPr>
          <p:cNvPr id="8" name="Picture 7">
            <a:extLst>
              <a:ext uri="{FF2B5EF4-FFF2-40B4-BE49-F238E27FC236}">
                <a16:creationId xmlns:a16="http://schemas.microsoft.com/office/drawing/2014/main" id="{7119FABE-1DBB-EC4A-9E84-99A88A9C8C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0673" y="1005840"/>
            <a:ext cx="8861726" cy="4846320"/>
          </a:xfrm>
          <a:prstGeom prst="rect">
            <a:avLst/>
          </a:prstGeom>
        </p:spPr>
      </p:pic>
      <p:sp>
        <p:nvSpPr>
          <p:cNvPr id="12" name="Text Placeholder 11">
            <a:extLst>
              <a:ext uri="{FF2B5EF4-FFF2-40B4-BE49-F238E27FC236}">
                <a16:creationId xmlns:a16="http://schemas.microsoft.com/office/drawing/2014/main" id="{1569A72B-6D57-BE4E-9EAC-9980F469BA84}"/>
              </a:ext>
            </a:extLst>
          </p:cNvPr>
          <p:cNvSpPr>
            <a:spLocks noGrp="1"/>
          </p:cNvSpPr>
          <p:nvPr>
            <p:ph type="body" sz="quarter" idx="10" hasCustomPrompt="1"/>
          </p:nvPr>
        </p:nvSpPr>
        <p:spPr>
          <a:xfrm>
            <a:off x="590550" y="1006475"/>
            <a:ext cx="4219575" cy="1329595"/>
          </a:xfrm>
          <a:prstGeom prst="rect">
            <a:avLst/>
          </a:prstGeom>
        </p:spPr>
        <p:txBody>
          <a:bodyPr wrap="square" lIns="0" tIns="0" rIns="0" bIns="0">
            <a:noAutofit/>
          </a:bodyPr>
          <a:lstStyle>
            <a:lvl1pPr indent="0" algn="l" defTabSz="914400">
              <a:spcBef>
                <a:spcPts val="0"/>
              </a:spcBef>
              <a:buFont typeface="Arial" panose="020B0604020202020204" pitchFamily="34" charset="0"/>
              <a:buNone/>
              <a:defRPr sz="2400" b="1">
                <a:solidFill>
                  <a:schemeClr val="tx1">
                    <a:lumMod val="95000"/>
                    <a:lumOff val="5000"/>
                  </a:schemeClr>
                </a:solidFill>
              </a:defRPr>
            </a:lvl1pPr>
            <a:lvl2pPr algn="l">
              <a:spcBef>
                <a:spcPts val="0"/>
              </a:spcBef>
              <a:buFont typeface="Arial" panose="020B0604020202020204" pitchFamily="34" charset="0"/>
              <a:buNone/>
              <a:defRPr sz="2400" b="1"/>
            </a:lvl2pPr>
            <a:lvl3pPr indent="0" algn="l" defTabSz="914400">
              <a:spcBef>
                <a:spcPts val="0"/>
              </a:spcBef>
              <a:buFont typeface="Arial" panose="020B0604020202020204" pitchFamily="34" charset="0"/>
              <a:buNone/>
              <a:defRPr sz="2400" b="1"/>
            </a:lvl3pPr>
            <a:lvl4pPr indent="0" algn="l" defTabSz="914400">
              <a:spcBef>
                <a:spcPts val="0"/>
              </a:spcBef>
              <a:buFont typeface="Arial" panose="020B0604020202020204" pitchFamily="34" charset="0"/>
              <a:buNone/>
              <a:defRPr sz="2400" b="1"/>
            </a:lvl4pPr>
            <a:lvl5pPr indent="0" algn="l" defTabSz="914400">
              <a:spcBef>
                <a:spcPts val="0"/>
              </a:spcBef>
              <a:buFont typeface="Arial" panose="020B0604020202020204" pitchFamily="34" charset="0"/>
              <a:buNone/>
              <a:defRPr sz="2400" b="1"/>
            </a:lvl5pPr>
          </a:lstStyle>
          <a:p>
            <a:pPr lvl="0"/>
            <a:r>
              <a:rPr lang="en-US"/>
              <a:t>Headline in 24pt Arial bold lorem ipsum dolor sit </a:t>
            </a:r>
            <a:r>
              <a:rPr lang="en-US" err="1"/>
              <a:t>amet</a:t>
            </a:r>
            <a:r>
              <a:rPr lang="en-US"/>
              <a:t> sit ipsum dolor </a:t>
            </a:r>
            <a:r>
              <a:rPr lang="en-US" err="1"/>
              <a:t>amet</a:t>
            </a:r>
            <a:r>
              <a:rPr lang="en-US"/>
              <a:t> sit ipsum lorem.</a:t>
            </a:r>
          </a:p>
        </p:txBody>
      </p:sp>
      <p:sp>
        <p:nvSpPr>
          <p:cNvPr id="13" name="Text Placeholder 11">
            <a:extLst>
              <a:ext uri="{FF2B5EF4-FFF2-40B4-BE49-F238E27FC236}">
                <a16:creationId xmlns:a16="http://schemas.microsoft.com/office/drawing/2014/main" id="{6A75071D-A00D-4B45-807F-43E6A89DF2CC}"/>
              </a:ext>
            </a:extLst>
          </p:cNvPr>
          <p:cNvSpPr>
            <a:spLocks noGrp="1"/>
          </p:cNvSpPr>
          <p:nvPr>
            <p:ph type="body" sz="quarter" idx="11" hasCustomPrompt="1"/>
          </p:nvPr>
        </p:nvSpPr>
        <p:spPr>
          <a:xfrm>
            <a:off x="590550" y="2554449"/>
            <a:ext cx="3789721" cy="1329595"/>
          </a:xfrm>
          <a:prstGeom prst="rect">
            <a:avLst/>
          </a:prstGeom>
        </p:spPr>
        <p:txBody>
          <a:bodyPr wrap="square" lIns="0" tIns="0" rIns="0" bIns="0">
            <a:noAutofit/>
          </a:bodyPr>
          <a:lstStyle>
            <a:lvl1pPr indent="0" algn="l" defTabSz="914400">
              <a:lnSpc>
                <a:spcPct val="100000"/>
              </a:lnSpc>
              <a:spcBef>
                <a:spcPts val="0"/>
              </a:spcBef>
              <a:buFont typeface="Arial" panose="020B0604020202020204" pitchFamily="34" charset="0"/>
              <a:buNone/>
              <a:defRPr sz="1800" b="0"/>
            </a:lvl1pPr>
            <a:lvl2pPr algn="l">
              <a:spcBef>
                <a:spcPts val="0"/>
              </a:spcBef>
              <a:buFont typeface="Arial" panose="020B0604020202020204" pitchFamily="34" charset="0"/>
              <a:buNone/>
              <a:defRPr sz="2400" b="1"/>
            </a:lvl2pPr>
            <a:lvl3pPr indent="0" algn="l" defTabSz="914400">
              <a:spcBef>
                <a:spcPts val="0"/>
              </a:spcBef>
              <a:buFont typeface="Arial" panose="020B0604020202020204" pitchFamily="34" charset="0"/>
              <a:buNone/>
              <a:defRPr sz="2400" b="1"/>
            </a:lvl3pPr>
            <a:lvl4pPr indent="0" algn="l" defTabSz="914400">
              <a:spcBef>
                <a:spcPts val="0"/>
              </a:spcBef>
              <a:buFont typeface="Arial" panose="020B0604020202020204" pitchFamily="34" charset="0"/>
              <a:buNone/>
              <a:defRPr sz="2400" b="1"/>
            </a:lvl4pPr>
            <a:lvl5pPr indent="0" algn="l" defTabSz="914400">
              <a:spcBef>
                <a:spcPts val="0"/>
              </a:spcBef>
              <a:buFont typeface="Arial" panose="020B0604020202020204" pitchFamily="34" charset="0"/>
              <a:buNone/>
              <a:defRPr sz="2400" b="1"/>
            </a:lvl5pPr>
          </a:lstStyle>
          <a:p>
            <a:pPr lvl="0"/>
            <a:r>
              <a:rPr lang="en-US" err="1"/>
              <a:t>Subheader</a:t>
            </a:r>
            <a:r>
              <a:rPr lang="en-US"/>
              <a:t> / body in 18pt Arial regular lorem ipsum dolor sit </a:t>
            </a:r>
            <a:r>
              <a:rPr lang="en-US" err="1"/>
              <a:t>amet</a:t>
            </a:r>
            <a:r>
              <a:rPr lang="en-US"/>
              <a:t> sit ipsum dolor </a:t>
            </a:r>
            <a:r>
              <a:rPr lang="en-US" err="1"/>
              <a:t>amet</a:t>
            </a:r>
            <a:r>
              <a:rPr lang="en-US"/>
              <a:t> sit ipsum lorem. Lorem ipsum dolor sit </a:t>
            </a:r>
            <a:r>
              <a:rPr lang="en-US" err="1"/>
              <a:t>amet</a:t>
            </a:r>
            <a:r>
              <a:rPr lang="en-US"/>
              <a:t>:</a:t>
            </a:r>
          </a:p>
        </p:txBody>
      </p:sp>
      <p:sp>
        <p:nvSpPr>
          <p:cNvPr id="16" name="Picture Placeholder 15">
            <a:extLst>
              <a:ext uri="{FF2B5EF4-FFF2-40B4-BE49-F238E27FC236}">
                <a16:creationId xmlns:a16="http://schemas.microsoft.com/office/drawing/2014/main" id="{ACC1E30D-DFE4-AF45-9B7C-A4FF6A08B653}"/>
              </a:ext>
            </a:extLst>
          </p:cNvPr>
          <p:cNvSpPr>
            <a:spLocks noGrp="1"/>
          </p:cNvSpPr>
          <p:nvPr>
            <p:ph type="pic" sz="quarter" idx="12"/>
          </p:nvPr>
        </p:nvSpPr>
        <p:spPr>
          <a:xfrm>
            <a:off x="5929313" y="1338263"/>
            <a:ext cx="6640512" cy="3906837"/>
          </a:xfrm>
          <a:prstGeom prst="rect">
            <a:avLst/>
          </a:prstGeom>
          <a:ln>
            <a:noFill/>
          </a:ln>
        </p:spPr>
        <p:txBody>
          <a:bodyPr/>
          <a:lstStyle/>
          <a:p>
            <a:endParaRPr lang="en-US"/>
          </a:p>
        </p:txBody>
      </p:sp>
    </p:spTree>
    <p:extLst>
      <p:ext uri="{BB962C8B-B14F-4D97-AF65-F5344CB8AC3E}">
        <p14:creationId xmlns:p14="http://schemas.microsoft.com/office/powerpoint/2010/main" val="1006956276"/>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Top Gradien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639A-C414-CE46-B5EC-024619B30F31}"/>
              </a:ext>
            </a:extLst>
          </p:cNvPr>
          <p:cNvSpPr/>
          <p:nvPr userDrawn="1"/>
        </p:nvSpPr>
        <p:spPr>
          <a:xfrm>
            <a:off x="0" y="6471138"/>
            <a:ext cx="3629465" cy="386862"/>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3" name="Text Placeholder 7">
            <a:extLst>
              <a:ext uri="{FF2B5EF4-FFF2-40B4-BE49-F238E27FC236}">
                <a16:creationId xmlns:a16="http://schemas.microsoft.com/office/drawing/2014/main" id="{6D61DCB0-DEBA-2044-A228-CC483D240116}"/>
              </a:ext>
            </a:extLst>
          </p:cNvPr>
          <p:cNvSpPr>
            <a:spLocks noGrp="1"/>
          </p:cNvSpPr>
          <p:nvPr>
            <p:ph type="body" sz="quarter" idx="12" hasCustomPrompt="1"/>
          </p:nvPr>
        </p:nvSpPr>
        <p:spPr>
          <a:xfrm>
            <a:off x="5100974" y="939663"/>
            <a:ext cx="6240193" cy="1163395"/>
          </a:xfrm>
          <a:prstGeom prst="rect">
            <a:avLst/>
          </a:prstGeom>
        </p:spPr>
        <p:txBody>
          <a:bodyPr lIns="0" tIns="0" rIns="0" bIns="0" anchor="t">
            <a:spAutoFit/>
          </a:bodyPr>
          <a:lstStyle>
            <a:lvl1pPr marL="0" indent="0">
              <a:spcBef>
                <a:spcPts val="400"/>
              </a:spcBef>
              <a:buNone/>
              <a:defRPr sz="28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 ipsum lorem </a:t>
            </a:r>
            <a:r>
              <a:rPr lang="en-US" err="1"/>
              <a:t>amet</a:t>
            </a:r>
            <a:r>
              <a:rPr lang="en-US"/>
              <a:t>.</a:t>
            </a:r>
          </a:p>
        </p:txBody>
      </p:sp>
      <p:sp>
        <p:nvSpPr>
          <p:cNvPr id="4" name="Text Placeholder 7">
            <a:extLst>
              <a:ext uri="{FF2B5EF4-FFF2-40B4-BE49-F238E27FC236}">
                <a16:creationId xmlns:a16="http://schemas.microsoft.com/office/drawing/2014/main" id="{9811D769-F802-514A-90D5-C91C79F9A3BA}"/>
              </a:ext>
            </a:extLst>
          </p:cNvPr>
          <p:cNvSpPr>
            <a:spLocks noGrp="1"/>
          </p:cNvSpPr>
          <p:nvPr>
            <p:ph type="body" sz="quarter" idx="13" hasCustomPrompt="1"/>
          </p:nvPr>
        </p:nvSpPr>
        <p:spPr>
          <a:xfrm>
            <a:off x="5100974" y="2407883"/>
            <a:ext cx="6240193" cy="886397"/>
          </a:xfrm>
          <a:prstGeom prst="rect">
            <a:avLst/>
          </a:prstGeom>
        </p:spPr>
        <p:txBody>
          <a:bodyPr lIns="0" tIns="0" rIns="0" bIns="0" anchor="t">
            <a:spAutoFit/>
          </a:bodyPr>
          <a:lstStyle>
            <a:lvl1pPr marL="0" indent="0">
              <a:lnSpc>
                <a:spcPct val="90000"/>
              </a:lnSpc>
              <a:spcBef>
                <a:spcPts val="400"/>
              </a:spcBef>
              <a:buNone/>
              <a:defRPr sz="1600" b="1" spc="-20" baseline="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a:t>
            </a:r>
          </a:p>
        </p:txBody>
      </p:sp>
      <p:sp>
        <p:nvSpPr>
          <p:cNvPr id="5" name="Text Placeholder 7">
            <a:extLst>
              <a:ext uri="{FF2B5EF4-FFF2-40B4-BE49-F238E27FC236}">
                <a16:creationId xmlns:a16="http://schemas.microsoft.com/office/drawing/2014/main" id="{D363EC05-70D3-6F4F-AF31-612FB805C2ED}"/>
              </a:ext>
            </a:extLst>
          </p:cNvPr>
          <p:cNvSpPr>
            <a:spLocks noGrp="1"/>
          </p:cNvSpPr>
          <p:nvPr>
            <p:ph type="body" sz="quarter" idx="14" hasCustomPrompt="1"/>
          </p:nvPr>
        </p:nvSpPr>
        <p:spPr>
          <a:xfrm>
            <a:off x="5100974" y="3857588"/>
            <a:ext cx="1757404" cy="498598"/>
          </a:xfrm>
          <a:prstGeom prst="rect">
            <a:avLst/>
          </a:prstGeom>
        </p:spPr>
        <p:txBody>
          <a:bodyPr lIns="0" tIns="0" rIns="0" bIns="0" anchor="t">
            <a:spAutoFit/>
          </a:bodyPr>
          <a:lstStyle>
            <a:lvl1pPr marL="0" indent="0" algn="l">
              <a:spcBef>
                <a:spcPts val="400"/>
              </a:spcBef>
              <a:buFont typeface="Arial" panose="020B0604020202020204" pitchFamily="34" charset="0"/>
              <a:buNone/>
              <a:defRPr sz="1800" b="1" spc="-30" baseline="0">
                <a:solidFill>
                  <a:schemeClr val="tx1">
                    <a:lumMod val="50000"/>
                    <a:lumOff val="50000"/>
                  </a:schemeClr>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7" name="Picture Placeholder 17">
            <a:extLst>
              <a:ext uri="{FF2B5EF4-FFF2-40B4-BE49-F238E27FC236}">
                <a16:creationId xmlns:a16="http://schemas.microsoft.com/office/drawing/2014/main" id="{D818EB65-45E7-3F45-9229-39819AD79CF5}"/>
              </a:ext>
            </a:extLst>
          </p:cNvPr>
          <p:cNvSpPr>
            <a:spLocks noGrp="1"/>
          </p:cNvSpPr>
          <p:nvPr>
            <p:ph type="pic" sz="quarter" idx="18"/>
          </p:nvPr>
        </p:nvSpPr>
        <p:spPr>
          <a:xfrm>
            <a:off x="463565" y="967799"/>
            <a:ext cx="4148138" cy="5974609"/>
          </a:xfrm>
          <a:prstGeom prst="rect">
            <a:avLst/>
          </a:prstGeom>
          <a:solidFill>
            <a:schemeClr val="bg1"/>
          </a:solidFill>
          <a:ln>
            <a:noFill/>
          </a:ln>
        </p:spPr>
        <p:txBody>
          <a:bodyPr/>
          <a:lstStyle/>
          <a:p>
            <a:endParaRPr lang="en-US"/>
          </a:p>
        </p:txBody>
      </p:sp>
      <p:sp>
        <p:nvSpPr>
          <p:cNvPr id="8" name="Rectangle 7">
            <a:extLst>
              <a:ext uri="{FF2B5EF4-FFF2-40B4-BE49-F238E27FC236}">
                <a16:creationId xmlns:a16="http://schemas.microsoft.com/office/drawing/2014/main" id="{0E0C87E1-D572-B046-9A07-199EC7DC8085}"/>
              </a:ext>
            </a:extLst>
          </p:cNvPr>
          <p:cNvSpPr/>
          <p:nvPr userDrawn="1"/>
        </p:nvSpPr>
        <p:spPr>
          <a:xfrm>
            <a:off x="460327" y="0"/>
            <a:ext cx="4151376" cy="914400"/>
          </a:xfrm>
          <a:prstGeom prst="rect">
            <a:avLst/>
          </a:prstGeom>
          <a:gradFill flip="none" rotWithShape="1">
            <a:gsLst>
              <a:gs pos="0">
                <a:schemeClr val="accent2"/>
              </a:gs>
              <a:gs pos="100000">
                <a:schemeClr val="accent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B12EDD21-75C8-E046-BCAA-837337755E84}"/>
              </a:ext>
            </a:extLst>
          </p:cNvPr>
          <p:cNvSpPr/>
          <p:nvPr userDrawn="1"/>
        </p:nvSpPr>
        <p:spPr>
          <a:xfrm>
            <a:off x="0" y="6763473"/>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2" name="Text Placeholder 7">
            <a:extLst>
              <a:ext uri="{FF2B5EF4-FFF2-40B4-BE49-F238E27FC236}">
                <a16:creationId xmlns:a16="http://schemas.microsoft.com/office/drawing/2014/main" id="{1F761AA1-1A6D-2545-9C19-2382964605AE}"/>
              </a:ext>
            </a:extLst>
          </p:cNvPr>
          <p:cNvSpPr>
            <a:spLocks noGrp="1"/>
          </p:cNvSpPr>
          <p:nvPr>
            <p:ph type="body" sz="quarter" idx="19" hasCustomPrompt="1"/>
          </p:nvPr>
        </p:nvSpPr>
        <p:spPr>
          <a:xfrm>
            <a:off x="8572304" y="3857588"/>
            <a:ext cx="1757404" cy="498598"/>
          </a:xfrm>
          <a:prstGeom prst="rect">
            <a:avLst/>
          </a:prstGeom>
        </p:spPr>
        <p:txBody>
          <a:bodyPr lIns="0" tIns="0" rIns="0" bIns="0" anchor="t">
            <a:spAutoFit/>
          </a:bodyPr>
          <a:lstStyle>
            <a:lvl1pPr marL="0" indent="0" algn="l">
              <a:spcBef>
                <a:spcPts val="400"/>
              </a:spcBef>
              <a:buNone/>
              <a:defRPr sz="1800" b="1" spc="-30" baseline="0">
                <a:solidFill>
                  <a:schemeClr val="tx1">
                    <a:lumMod val="50000"/>
                    <a:lumOff val="50000"/>
                  </a:schemeClr>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14" name="Rectangle 13">
            <a:extLst>
              <a:ext uri="{FF2B5EF4-FFF2-40B4-BE49-F238E27FC236}">
                <a16:creationId xmlns:a16="http://schemas.microsoft.com/office/drawing/2014/main" id="{1D1529C8-BC6F-A14E-91D9-629E585BDA2D}"/>
              </a:ext>
            </a:extLst>
          </p:cNvPr>
          <p:cNvSpPr/>
          <p:nvPr userDrawn="1"/>
        </p:nvSpPr>
        <p:spPr>
          <a:xfrm>
            <a:off x="5100974"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6" name="Text Placeholder 15">
            <a:extLst>
              <a:ext uri="{FF2B5EF4-FFF2-40B4-BE49-F238E27FC236}">
                <a16:creationId xmlns:a16="http://schemas.microsoft.com/office/drawing/2014/main" id="{B2C8185C-BDFF-C140-8B98-D4BAA14D8221}"/>
              </a:ext>
            </a:extLst>
          </p:cNvPr>
          <p:cNvSpPr>
            <a:spLocks noGrp="1"/>
          </p:cNvSpPr>
          <p:nvPr>
            <p:ph type="body" sz="quarter" idx="21" hasCustomPrompt="1"/>
          </p:nvPr>
        </p:nvSpPr>
        <p:spPr>
          <a:xfrm>
            <a:off x="5100974" y="4587875"/>
            <a:ext cx="2805069" cy="1000125"/>
          </a:xfrm>
          <a:prstGeom prst="rect">
            <a:avLst/>
          </a:prstGeom>
        </p:spPr>
        <p:txBody>
          <a:bodyPr lIns="0"/>
          <a:lstStyle>
            <a:lvl1pPr>
              <a:lnSpc>
                <a:spcPct val="90000"/>
              </a:lnSpc>
              <a:spcBef>
                <a:spcPts val="333"/>
              </a:spcBef>
              <a:buFont typeface="Arial" panose="020B0604020202020204" pitchFamily="34" charset="0"/>
              <a:buChar char="•"/>
              <a:defRPr sz="1600"/>
            </a:lvl1pPr>
            <a:lvl2pPr>
              <a:lnSpc>
                <a:spcPct val="100000"/>
              </a:lnSpc>
              <a:spcBef>
                <a:spcPts val="333"/>
              </a:spcBef>
              <a:buFont typeface="Arial" panose="020B0604020202020204" pitchFamily="34" charset="0"/>
              <a:buChar char="•"/>
              <a:defRPr sz="1400"/>
            </a:lvl2pPr>
            <a:lvl3pPr>
              <a:lnSpc>
                <a:spcPct val="100000"/>
              </a:lnSpc>
              <a:spcBef>
                <a:spcPts val="333"/>
              </a:spcBef>
              <a:buFont typeface="Arial" panose="020B0604020202020204" pitchFamily="34" charset="0"/>
              <a:buChar char="•"/>
              <a:defRPr sz="1400"/>
            </a:lvl3pPr>
            <a:lvl4pPr>
              <a:lnSpc>
                <a:spcPct val="100000"/>
              </a:lnSpc>
              <a:spcBef>
                <a:spcPts val="333"/>
              </a:spcBef>
              <a:buFont typeface="Arial" panose="020B0604020202020204" pitchFamily="34" charset="0"/>
              <a:buChar char="•"/>
              <a:defRPr sz="1400"/>
            </a:lvl4pPr>
            <a:lvl5pPr>
              <a:lnSpc>
                <a:spcPct val="100000"/>
              </a:lnSpc>
              <a:spcBef>
                <a:spcPts val="333"/>
              </a:spcBef>
              <a:buFont typeface="Arial" panose="020B0604020202020204" pitchFamily="34" charset="0"/>
              <a:buChar char="•"/>
              <a:defRPr sz="1400"/>
            </a:lvl5pPr>
          </a:lstStyle>
          <a:p>
            <a:pPr lvl="0"/>
            <a:r>
              <a:rPr lang="en-US"/>
              <a:t>Click to edit Master text styles lorem ipsum dolor sit </a:t>
            </a:r>
            <a:r>
              <a:rPr lang="en-US" err="1"/>
              <a:t>amet</a:t>
            </a:r>
            <a:r>
              <a:rPr lang="en-US"/>
              <a:t> ipsum lorem dolor sit </a:t>
            </a:r>
            <a:r>
              <a:rPr lang="en-US" err="1"/>
              <a:t>amet</a:t>
            </a:r>
            <a:r>
              <a:rPr lang="en-US"/>
              <a:t> </a:t>
            </a:r>
            <a:r>
              <a:rPr lang="en-US" err="1"/>
              <a:t>amet</a:t>
            </a:r>
            <a:r>
              <a:rPr lang="en-US"/>
              <a:t> sit ipsum dolor</a:t>
            </a:r>
          </a:p>
        </p:txBody>
      </p:sp>
      <p:sp>
        <p:nvSpPr>
          <p:cNvPr id="17" name="Text Placeholder 15">
            <a:extLst>
              <a:ext uri="{FF2B5EF4-FFF2-40B4-BE49-F238E27FC236}">
                <a16:creationId xmlns:a16="http://schemas.microsoft.com/office/drawing/2014/main" id="{EEF4EC42-DA70-9244-A550-C0F72A3AA6BF}"/>
              </a:ext>
            </a:extLst>
          </p:cNvPr>
          <p:cNvSpPr>
            <a:spLocks noGrp="1"/>
          </p:cNvSpPr>
          <p:nvPr>
            <p:ph type="body" sz="quarter" idx="22" hasCustomPrompt="1"/>
          </p:nvPr>
        </p:nvSpPr>
        <p:spPr>
          <a:xfrm>
            <a:off x="8572304" y="4587875"/>
            <a:ext cx="2805069" cy="1000125"/>
          </a:xfrm>
          <a:prstGeom prst="rect">
            <a:avLst/>
          </a:prstGeom>
        </p:spPr>
        <p:txBody>
          <a:bodyPr lIns="0"/>
          <a:lstStyle>
            <a:lvl1pPr>
              <a:lnSpc>
                <a:spcPct val="90000"/>
              </a:lnSpc>
              <a:spcBef>
                <a:spcPts val="333"/>
              </a:spcBef>
              <a:buFont typeface="Arial" panose="020B0604020202020204" pitchFamily="34" charset="0"/>
              <a:buChar char="•"/>
              <a:defRPr sz="1600"/>
            </a:lvl1pPr>
            <a:lvl2pPr>
              <a:lnSpc>
                <a:spcPct val="100000"/>
              </a:lnSpc>
              <a:spcBef>
                <a:spcPts val="333"/>
              </a:spcBef>
              <a:buFont typeface="Arial" panose="020B0604020202020204" pitchFamily="34" charset="0"/>
              <a:buChar char="•"/>
              <a:defRPr sz="1400"/>
            </a:lvl2pPr>
            <a:lvl3pPr>
              <a:lnSpc>
                <a:spcPct val="100000"/>
              </a:lnSpc>
              <a:spcBef>
                <a:spcPts val="333"/>
              </a:spcBef>
              <a:buFont typeface="Arial" panose="020B0604020202020204" pitchFamily="34" charset="0"/>
              <a:buChar char="•"/>
              <a:defRPr sz="1400"/>
            </a:lvl3pPr>
            <a:lvl4pPr>
              <a:lnSpc>
                <a:spcPct val="100000"/>
              </a:lnSpc>
              <a:spcBef>
                <a:spcPts val="333"/>
              </a:spcBef>
              <a:buFont typeface="Arial" panose="020B0604020202020204" pitchFamily="34" charset="0"/>
              <a:buChar char="•"/>
              <a:defRPr sz="1400"/>
            </a:lvl4pPr>
            <a:lvl5pPr>
              <a:lnSpc>
                <a:spcPct val="100000"/>
              </a:lnSpc>
              <a:spcBef>
                <a:spcPts val="333"/>
              </a:spcBef>
              <a:buFont typeface="Arial" panose="020B0604020202020204" pitchFamily="34" charset="0"/>
              <a:buChar char="•"/>
              <a:defRPr sz="1400"/>
            </a:lvl5pPr>
          </a:lstStyle>
          <a:p>
            <a:pPr lvl="0"/>
            <a:r>
              <a:rPr lang="en-US"/>
              <a:t>Click to edit Master text styles lorem ipsum dolor sit </a:t>
            </a:r>
            <a:r>
              <a:rPr lang="en-US" err="1"/>
              <a:t>amet</a:t>
            </a:r>
            <a:r>
              <a:rPr lang="en-US"/>
              <a:t> ipsum lorem dolor sit </a:t>
            </a:r>
            <a:r>
              <a:rPr lang="en-US" err="1"/>
              <a:t>amet</a:t>
            </a:r>
            <a:r>
              <a:rPr lang="en-US"/>
              <a:t> </a:t>
            </a:r>
            <a:r>
              <a:rPr lang="en-US" err="1"/>
              <a:t>amet</a:t>
            </a:r>
            <a:r>
              <a:rPr lang="en-US"/>
              <a:t> sit ipsum dolor</a:t>
            </a:r>
          </a:p>
        </p:txBody>
      </p:sp>
    </p:spTree>
    <p:extLst>
      <p:ext uri="{BB962C8B-B14F-4D97-AF65-F5344CB8AC3E}">
        <p14:creationId xmlns:p14="http://schemas.microsoft.com/office/powerpoint/2010/main" val="2925482496"/>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Main photo above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404530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0"/>
            <a:ext cx="12202509" cy="3459825"/>
          </a:xfrm>
          <a:prstGeom prst="rect">
            <a:avLst/>
          </a:prstGeom>
        </p:spPr>
        <p:txBody>
          <a:bodyPr lIns="91439" rIns="91439">
            <a:noAutofit/>
          </a:bodyPr>
          <a:lstStyle/>
          <a:p>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317207" y="4853333"/>
            <a:ext cx="5527001" cy="677406"/>
          </a:xfrm>
          <a:prstGeom prst="rect">
            <a:avLst/>
          </a:prstGeom>
        </p:spPr>
        <p:txBody>
          <a:bodyPr lIns="46800" rIns="4680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317206" y="3798529"/>
            <a:ext cx="5527001" cy="837712"/>
          </a:xfrm>
          <a:prstGeom prst="rect">
            <a:avLst/>
          </a:prstGeom>
        </p:spPr>
        <p:txBody>
          <a:bodyPr lIns="45720" rIns="46800" anchor="t"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8" name="Body Level One…">
            <a:extLst>
              <a:ext uri="{FF2B5EF4-FFF2-40B4-BE49-F238E27FC236}">
                <a16:creationId xmlns:a16="http://schemas.microsoft.com/office/drawing/2014/main" id="{DF53E514-DE7C-4790-B4FB-BF7EFCC072B7}"/>
              </a:ext>
            </a:extLst>
          </p:cNvPr>
          <p:cNvSpPr txBox="1">
            <a:spLocks noGrp="1"/>
          </p:cNvSpPr>
          <p:nvPr>
            <p:ph type="body" idx="14" hasCustomPrompt="1"/>
          </p:nvPr>
        </p:nvSpPr>
        <p:spPr>
          <a:xfrm>
            <a:off x="6090744" y="3798530"/>
            <a:ext cx="5527001" cy="2407574"/>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Tree>
    <p:extLst>
      <p:ext uri="{BB962C8B-B14F-4D97-AF65-F5344CB8AC3E}">
        <p14:creationId xmlns:p14="http://schemas.microsoft.com/office/powerpoint/2010/main" val="1380644893"/>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3743971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0"/>
            <a:ext cx="12202509" cy="6775174"/>
          </a:xfrm>
          <a:prstGeom prst="rect">
            <a:avLst/>
          </a:prstGeom>
        </p:spPr>
        <p:txBody>
          <a:bodyPr lIns="91439" rIns="91439">
            <a:noAutofit/>
          </a:bodyPr>
          <a:lstStyle/>
          <a:p>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753975" y="1915092"/>
            <a:ext cx="4218075" cy="677406"/>
          </a:xfrm>
          <a:prstGeom prst="rect">
            <a:avLst/>
          </a:prstGeom>
        </p:spPr>
        <p:txBody>
          <a:bodyPr lIns="46800" rIns="4680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753974" y="849976"/>
            <a:ext cx="4218076" cy="837712"/>
          </a:xfrm>
          <a:prstGeom prst="rect">
            <a:avLst/>
          </a:prstGeom>
        </p:spPr>
        <p:txBody>
          <a:bodyPr lIns="45720" rIns="46800" anchor="t"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9" name="Body Level One…">
            <a:extLst>
              <a:ext uri="{FF2B5EF4-FFF2-40B4-BE49-F238E27FC236}">
                <a16:creationId xmlns:a16="http://schemas.microsoft.com/office/drawing/2014/main" id="{42640156-ADD5-4EDD-9415-62304DF5F765}"/>
              </a:ext>
            </a:extLst>
          </p:cNvPr>
          <p:cNvSpPr txBox="1">
            <a:spLocks noGrp="1"/>
          </p:cNvSpPr>
          <p:nvPr>
            <p:ph type="body" idx="14" hasCustomPrompt="1"/>
          </p:nvPr>
        </p:nvSpPr>
        <p:spPr>
          <a:xfrm>
            <a:off x="753975" y="2819901"/>
            <a:ext cx="4218075" cy="3371349"/>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Tree>
    <p:extLst>
      <p:ext uri="{BB962C8B-B14F-4D97-AF65-F5344CB8AC3E}">
        <p14:creationId xmlns:p14="http://schemas.microsoft.com/office/powerpoint/2010/main" val="40289213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Agenda Sections">
    <p:spTree>
      <p:nvGrpSpPr>
        <p:cNvPr id="1" name=""/>
        <p:cNvGrpSpPr/>
        <p:nvPr/>
      </p:nvGrpSpPr>
      <p:grpSpPr>
        <a:xfrm>
          <a:off x="0" y="0"/>
          <a:ext cx="0" cy="0"/>
          <a:chOff x="0" y="0"/>
          <a:chExt cx="0" cy="0"/>
        </a:xfrm>
      </p:grpSpPr>
      <p:sp>
        <p:nvSpPr>
          <p:cNvPr id="11" name="Agenda Text">
            <a:extLst>
              <a:ext uri="{FF2B5EF4-FFF2-40B4-BE49-F238E27FC236}">
                <a16:creationId xmlns:a16="http://schemas.microsoft.com/office/drawing/2014/main" id="{E91C3CC3-AA09-401C-9E50-B74D0BA2EA36}"/>
              </a:ext>
            </a:extLst>
          </p:cNvPr>
          <p:cNvSpPr>
            <a:spLocks noGrp="1"/>
          </p:cNvSpPr>
          <p:nvPr>
            <p:ph type="body" sz="quarter" idx="12" hasCustomPrompt="1"/>
          </p:nvPr>
        </p:nvSpPr>
        <p:spPr>
          <a:xfrm>
            <a:off x="713232" y="1143000"/>
            <a:ext cx="10871200" cy="4038600"/>
          </a:xfrm>
          <a:prstGeom prst="rect">
            <a:avLst/>
          </a:prstGeom>
        </p:spPr>
        <p:txBody>
          <a:bodyPr anchor="ctr"/>
          <a:lstStyle>
            <a:lvl1pPr marL="0" indent="0">
              <a:lnSpc>
                <a:spcPct val="150000"/>
              </a:lnSpc>
              <a:buClr>
                <a:srgbClr val="E31937"/>
              </a:buClr>
              <a:buFontTx/>
              <a:buNone/>
              <a:defRPr sz="2222" baseline="0">
                <a:solidFill>
                  <a:schemeClr val="bg2"/>
                </a:solidFill>
              </a:defRPr>
            </a:lvl1pPr>
          </a:lstStyle>
          <a:p>
            <a:pPr lvl="0"/>
            <a:r>
              <a:rPr lang="en-US"/>
              <a:t>Section divider text 1</a:t>
            </a:r>
          </a:p>
          <a:p>
            <a:pPr lvl="0"/>
            <a:r>
              <a:rPr lang="en-US"/>
              <a:t>Section divider text 2</a:t>
            </a:r>
          </a:p>
          <a:p>
            <a:pPr lvl="0"/>
            <a:r>
              <a:rPr lang="en-US"/>
              <a:t>Section divider text 3</a:t>
            </a:r>
          </a:p>
        </p:txBody>
      </p:sp>
      <p:sp>
        <p:nvSpPr>
          <p:cNvPr id="4" name="Slide Number">
            <a:extLst>
              <a:ext uri="{FF2B5EF4-FFF2-40B4-BE49-F238E27FC236}">
                <a16:creationId xmlns:a16="http://schemas.microsoft.com/office/drawing/2014/main" id="{405BC08F-D719-1241-835B-B2862AC8DAF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 name="Title 1">
            <a:extLst>
              <a:ext uri="{FF2B5EF4-FFF2-40B4-BE49-F238E27FC236}">
                <a16:creationId xmlns:a16="http://schemas.microsoft.com/office/drawing/2014/main" id="{1E01AF63-77C8-4611-9281-5D96C887BD57}"/>
              </a:ext>
            </a:extLst>
          </p:cNvPr>
          <p:cNvSpPr>
            <a:spLocks noGrp="1"/>
          </p:cNvSpPr>
          <p:nvPr>
            <p:ph type="title" hasCustomPrompt="1"/>
          </p:nvPr>
        </p:nvSpPr>
        <p:spPr/>
        <p:txBody>
          <a:bodyPr/>
          <a:lstStyle>
            <a:lvl1pPr>
              <a:defRPr/>
            </a:lvl1pPr>
          </a:lstStyle>
          <a:p>
            <a:r>
              <a:rPr lang="en-US"/>
              <a:t>4. Agenda Sections</a:t>
            </a:r>
          </a:p>
        </p:txBody>
      </p:sp>
      <p:sp>
        <p:nvSpPr>
          <p:cNvPr id="6" name="Rectangle">
            <a:extLst>
              <a:ext uri="{FF2B5EF4-FFF2-40B4-BE49-F238E27FC236}">
                <a16:creationId xmlns:a16="http://schemas.microsoft.com/office/drawing/2014/main" id="{3C327F07-D295-0AB6-9A74-196ECA84621A}"/>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852211635"/>
      </p:ext>
    </p:extLst>
  </p:cSld>
  <p:clrMapOvr>
    <a:masterClrMapping/>
  </p:clrMapOvr>
  <p:transition spd="med"/>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0C0B-8CB3-6143-A857-799765C80D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87685545"/>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ain photo righ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261145" y="-2"/>
            <a:ext cx="5930856" cy="6858001"/>
          </a:xfrm>
          <a:prstGeom prst="rect">
            <a:avLst/>
          </a:prstGeom>
        </p:spPr>
        <p:txBody>
          <a:bodyPr lIns="91439" rIns="91439">
            <a:noAutofit/>
          </a:bodyPr>
          <a:lstStyle/>
          <a:p>
            <a:endParaRPr/>
          </a:p>
        </p:txBody>
      </p:sp>
      <p:sp>
        <p:nvSpPr>
          <p:cNvPr id="8" name="Body Level One…">
            <a:extLst>
              <a:ext uri="{FF2B5EF4-FFF2-40B4-BE49-F238E27FC236}">
                <a16:creationId xmlns:a16="http://schemas.microsoft.com/office/drawing/2014/main" id="{38E6D1E2-0A90-B448-AC98-22A6218F6F6A}"/>
              </a:ext>
            </a:extLst>
          </p:cNvPr>
          <p:cNvSpPr txBox="1">
            <a:spLocks noGrp="1"/>
          </p:cNvSpPr>
          <p:nvPr>
            <p:ph type="body" idx="14" hasCustomPrompt="1"/>
          </p:nvPr>
        </p:nvSpPr>
        <p:spPr>
          <a:xfrm>
            <a:off x="317207" y="1918252"/>
            <a:ext cx="5527001" cy="4552745"/>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9" name="Text Placeholder 2">
            <a:extLst>
              <a:ext uri="{FF2B5EF4-FFF2-40B4-BE49-F238E27FC236}">
                <a16:creationId xmlns:a16="http://schemas.microsoft.com/office/drawing/2014/main" id="{8F8B618B-92D2-5B48-B0F5-3601339A20B5}"/>
              </a:ext>
            </a:extLst>
          </p:cNvPr>
          <p:cNvSpPr>
            <a:spLocks noGrp="1"/>
          </p:cNvSpPr>
          <p:nvPr>
            <p:ph type="body" sz="quarter" idx="15" hasCustomPrompt="1"/>
          </p:nvPr>
        </p:nvSpPr>
        <p:spPr>
          <a:xfrm>
            <a:off x="317207" y="1247932"/>
            <a:ext cx="5527001" cy="588590"/>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7" name="Title Text">
            <a:extLst>
              <a:ext uri="{FF2B5EF4-FFF2-40B4-BE49-F238E27FC236}">
                <a16:creationId xmlns:a16="http://schemas.microsoft.com/office/drawing/2014/main" id="{F561EBFB-82D2-6E45-8997-E89E0706CB9E}"/>
              </a:ext>
            </a:extLst>
          </p:cNvPr>
          <p:cNvSpPr txBox="1">
            <a:spLocks noGrp="1"/>
          </p:cNvSpPr>
          <p:nvPr>
            <p:ph type="title" hasCustomPrompt="1"/>
          </p:nvPr>
        </p:nvSpPr>
        <p:spPr>
          <a:xfrm>
            <a:off x="317377" y="239721"/>
            <a:ext cx="5375952" cy="837712"/>
          </a:xfrm>
          <a:prstGeom prst="rect">
            <a:avLst/>
          </a:prstGeom>
        </p:spPr>
        <p:txBody>
          <a:bodyPr lIns="4572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3865934979"/>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Main photo lef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09" y="-1"/>
            <a:ext cx="5930856" cy="6766560"/>
          </a:xfrm>
          <a:prstGeom prst="rect">
            <a:avLst/>
          </a:prstGeom>
        </p:spPr>
        <p:txBody>
          <a:bodyPr lIns="91439" rIns="91439">
            <a:noAutofit/>
          </a:bodyPr>
          <a:lstStyle/>
          <a:p>
            <a:endParaRPr/>
          </a:p>
        </p:txBody>
      </p:sp>
      <p:sp>
        <p:nvSpPr>
          <p:cNvPr id="9" name="Body Level One…">
            <a:extLst>
              <a:ext uri="{FF2B5EF4-FFF2-40B4-BE49-F238E27FC236}">
                <a16:creationId xmlns:a16="http://schemas.microsoft.com/office/drawing/2014/main" id="{A4CFB04E-5AAB-BE48-ADB2-282C2AD7D432}"/>
              </a:ext>
            </a:extLst>
          </p:cNvPr>
          <p:cNvSpPr txBox="1">
            <a:spLocks noGrp="1"/>
          </p:cNvSpPr>
          <p:nvPr>
            <p:ph type="body" idx="14" hasCustomPrompt="1"/>
          </p:nvPr>
        </p:nvSpPr>
        <p:spPr>
          <a:xfrm>
            <a:off x="6271655" y="1918252"/>
            <a:ext cx="5527001" cy="4552745"/>
          </a:xfrm>
          <a:prstGeom prst="rect">
            <a:avLst/>
          </a:prstGeom>
        </p:spPr>
        <p:txBody>
          <a:bodyPr/>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0" name="Text Placeholder 2">
            <a:extLst>
              <a:ext uri="{FF2B5EF4-FFF2-40B4-BE49-F238E27FC236}">
                <a16:creationId xmlns:a16="http://schemas.microsoft.com/office/drawing/2014/main" id="{CCEC9703-5A8B-DD4D-90B1-AF8E9B96541C}"/>
              </a:ext>
            </a:extLst>
          </p:cNvPr>
          <p:cNvSpPr>
            <a:spLocks noGrp="1"/>
          </p:cNvSpPr>
          <p:nvPr>
            <p:ph type="body" sz="quarter" idx="15" hasCustomPrompt="1"/>
          </p:nvPr>
        </p:nvSpPr>
        <p:spPr>
          <a:xfrm>
            <a:off x="6271655" y="1247932"/>
            <a:ext cx="5527001" cy="588590"/>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1" name="Title Text">
            <a:extLst>
              <a:ext uri="{FF2B5EF4-FFF2-40B4-BE49-F238E27FC236}">
                <a16:creationId xmlns:a16="http://schemas.microsoft.com/office/drawing/2014/main" id="{ED718753-E226-A64A-95F8-D4721947A587}"/>
              </a:ext>
            </a:extLst>
          </p:cNvPr>
          <p:cNvSpPr txBox="1">
            <a:spLocks noGrp="1"/>
          </p:cNvSpPr>
          <p:nvPr>
            <p:ph type="title" hasCustomPrompt="1"/>
          </p:nvPr>
        </p:nvSpPr>
        <p:spPr>
          <a:xfrm>
            <a:off x="6271825" y="239721"/>
            <a:ext cx="5375952" cy="837712"/>
          </a:xfrm>
          <a:prstGeom prst="rect">
            <a:avLst/>
          </a:prstGeom>
        </p:spPr>
        <p:txBody>
          <a:bodyPr lIns="4572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4177208624"/>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ide Bar Plain - Title and rule">
    <p:bg>
      <p:bgPr>
        <a:solidFill>
          <a:srgbClr val="FFFFFF"/>
        </a:solidFill>
        <a:effectLst/>
      </p:bgPr>
    </p:bg>
    <p:spTree>
      <p:nvGrpSpPr>
        <p:cNvPr id="1" name=""/>
        <p:cNvGrpSpPr/>
        <p:nvPr/>
      </p:nvGrpSpPr>
      <p:grpSpPr>
        <a:xfrm>
          <a:off x="0" y="0"/>
          <a:ext cx="0" cy="0"/>
          <a:chOff x="0" y="0"/>
          <a:chExt cx="0" cy="0"/>
        </a:xfrm>
      </p:grpSpPr>
      <p:sp>
        <p:nvSpPr>
          <p:cNvPr id="10" name="Body Level One…">
            <a:extLst>
              <a:ext uri="{FF2B5EF4-FFF2-40B4-BE49-F238E27FC236}">
                <a16:creationId xmlns:a16="http://schemas.microsoft.com/office/drawing/2014/main" id="{7D9A9A54-CB0B-CC4A-8B14-DEEBBCD36794}"/>
              </a:ext>
            </a:extLst>
          </p:cNvPr>
          <p:cNvSpPr txBox="1">
            <a:spLocks noGrp="1"/>
          </p:cNvSpPr>
          <p:nvPr>
            <p:ph type="body" idx="1"/>
          </p:nvPr>
        </p:nvSpPr>
        <p:spPr>
          <a:xfrm>
            <a:off x="5967943" y="1781630"/>
            <a:ext cx="5616595" cy="4225259"/>
          </a:xfrm>
          <a:prstGeom prst="rect">
            <a:avLst/>
          </a:prstGeom>
        </p:spPr>
        <p:txBody>
          <a:bodyPr/>
          <a:lstStyle>
            <a:lvl1pPr marL="0" indent="0">
              <a:lnSpc>
                <a:spcPct val="100000"/>
              </a:lnSpc>
              <a:spcBef>
                <a:spcPts val="1600"/>
              </a:spcBef>
              <a:buSzTx/>
              <a:buFontTx/>
              <a:buNone/>
              <a:defRPr sz="1800">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 name="Title Text">
            <a:extLst>
              <a:ext uri="{FF2B5EF4-FFF2-40B4-BE49-F238E27FC236}">
                <a16:creationId xmlns:a16="http://schemas.microsoft.com/office/drawing/2014/main" id="{63E8F726-41EC-2B4B-B880-BD5A3C216C8F}"/>
              </a:ext>
            </a:extLst>
          </p:cNvPr>
          <p:cNvSpPr txBox="1">
            <a:spLocks noGrp="1"/>
          </p:cNvSpPr>
          <p:nvPr>
            <p:ph type="title" hasCustomPrompt="1"/>
          </p:nvPr>
        </p:nvSpPr>
        <p:spPr>
          <a:xfrm>
            <a:off x="5967941" y="734916"/>
            <a:ext cx="5616595" cy="916561"/>
          </a:xfrm>
          <a:prstGeom prst="rect">
            <a:avLst/>
          </a:prstGeom>
        </p:spPr>
        <p:txBody>
          <a:bodyPr anchor="ctr"/>
          <a:lstStyle>
            <a:lvl1pPr algn="l">
              <a:defRPr sz="2800">
                <a:solidFill>
                  <a:srgbClr val="000000"/>
                </a:solidFill>
                <a:latin typeface="Arial" panose="020B0604020202020204" pitchFamily="34" charset="0"/>
                <a:cs typeface="Arial" panose="020B0604020202020204" pitchFamily="34" charset="0"/>
              </a:defRPr>
            </a:lvl1pPr>
          </a:lstStyle>
          <a:p>
            <a:r>
              <a:rPr lang="en-US"/>
              <a:t>Short 24-28pt headline goes here</a:t>
            </a:r>
            <a:endParaRPr/>
          </a:p>
        </p:txBody>
      </p:sp>
      <p:sp>
        <p:nvSpPr>
          <p:cNvPr id="18" name="Rectangle 10">
            <a:extLst>
              <a:ext uri="{FF2B5EF4-FFF2-40B4-BE49-F238E27FC236}">
                <a16:creationId xmlns:a16="http://schemas.microsoft.com/office/drawing/2014/main" id="{82B0352C-6030-214D-B15A-AF0E6480E74C}"/>
              </a:ext>
            </a:extLst>
          </p:cNvPr>
          <p:cNvSpPr/>
          <p:nvPr userDrawn="1"/>
        </p:nvSpPr>
        <p:spPr>
          <a:xfrm rot="5400000" flipH="1">
            <a:off x="-3370446" y="3370443"/>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1" name="Slide Number">
            <a:extLst>
              <a:ext uri="{FF2B5EF4-FFF2-40B4-BE49-F238E27FC236}">
                <a16:creationId xmlns:a16="http://schemas.microsoft.com/office/drawing/2014/main" id="{29D8F626-2628-DA42-8C34-3B256B77068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9" name="Picture Placeholder 3">
            <a:extLst>
              <a:ext uri="{FF2B5EF4-FFF2-40B4-BE49-F238E27FC236}">
                <a16:creationId xmlns:a16="http://schemas.microsoft.com/office/drawing/2014/main" id="{CCCB6467-9932-AE44-9D80-183A8BC158F7}"/>
              </a:ext>
            </a:extLst>
          </p:cNvPr>
          <p:cNvSpPr>
            <a:spLocks noGrp="1"/>
          </p:cNvSpPr>
          <p:nvPr>
            <p:ph type="pic" idx="13"/>
          </p:nvPr>
        </p:nvSpPr>
        <p:spPr>
          <a:xfrm>
            <a:off x="92743" y="-2"/>
            <a:ext cx="5517857" cy="6858003"/>
          </a:xfrm>
          <a:prstGeom prst="rect">
            <a:avLst/>
          </a:prstGeom>
        </p:spPr>
        <p:txBody>
          <a:bodyPr lIns="91439" rIns="91439">
            <a:noAutofit/>
          </a:bodyPr>
          <a:lstStyle/>
          <a:p>
            <a:endParaRPr/>
          </a:p>
        </p:txBody>
      </p:sp>
      <p:sp>
        <p:nvSpPr>
          <p:cNvPr id="13" name="Rectangle 12">
            <a:extLst>
              <a:ext uri="{FF2B5EF4-FFF2-40B4-BE49-F238E27FC236}">
                <a16:creationId xmlns:a16="http://schemas.microsoft.com/office/drawing/2014/main" id="{57D043DC-CA00-544D-AE7D-FE29E39F0B56}"/>
              </a:ext>
            </a:extLst>
          </p:cNvPr>
          <p:cNvSpPr/>
          <p:nvPr userDrawn="1"/>
        </p:nvSpPr>
        <p:spPr>
          <a:xfrm>
            <a:off x="5967941" y="6530247"/>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a:solidFill>
                  <a:schemeClr val="accent6"/>
                </a:solidFill>
                <a:latin typeface="Arial" panose="020B0604020202020204" pitchFamily="34" charset="0"/>
                <a:cs typeface="Arial" panose="020B0604020202020204" pitchFamily="34" charset="0"/>
              </a:rPr>
              <a:t>© 2022 J.D. Power. All Rights Reserved. CONFIDENTIAL &amp; PROPRIETARY</a:t>
            </a:r>
          </a:p>
        </p:txBody>
      </p:sp>
      <p:pic>
        <p:nvPicPr>
          <p:cNvPr id="12" name="Picture 11" descr="Logo&#10;&#10;Description automatically generated">
            <a:extLst>
              <a:ext uri="{FF2B5EF4-FFF2-40B4-BE49-F238E27FC236}">
                <a16:creationId xmlns:a16="http://schemas.microsoft.com/office/drawing/2014/main" id="{8427FCBA-8DF6-5849-A32A-450F3DF929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110992518"/>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idebar photo righ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674144" y="-2"/>
            <a:ext cx="5517857" cy="6858003"/>
          </a:xfrm>
          <a:prstGeom prst="rect">
            <a:avLst/>
          </a:prstGeom>
        </p:spPr>
        <p:txBody>
          <a:bodyPr lIns="91439" rIns="91439">
            <a:noAutofit/>
          </a:bodyPr>
          <a:lstStyle/>
          <a:p>
            <a:endParaRPr/>
          </a:p>
        </p:txBody>
      </p:sp>
      <p:sp>
        <p:nvSpPr>
          <p:cNvPr id="14" name="Rectangle 10">
            <a:extLst>
              <a:ext uri="{FF2B5EF4-FFF2-40B4-BE49-F238E27FC236}">
                <a16:creationId xmlns:a16="http://schemas.microsoft.com/office/drawing/2014/main" id="{DB9FC640-07D5-804E-94B7-D2AB4788D96C}"/>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9" name="Slide Number">
            <a:extLst>
              <a:ext uri="{FF2B5EF4-FFF2-40B4-BE49-F238E27FC236}">
                <a16:creationId xmlns:a16="http://schemas.microsoft.com/office/drawing/2014/main" id="{1F908A80-548A-714E-83B9-9D0F40E889CE}"/>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E8522741-44DD-F244-9594-81B4A250D919}"/>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Body Level One…">
            <a:extLst>
              <a:ext uri="{FF2B5EF4-FFF2-40B4-BE49-F238E27FC236}">
                <a16:creationId xmlns:a16="http://schemas.microsoft.com/office/drawing/2014/main" id="{51A18DC5-5095-2D49-A711-4E0B36FCEEFF}"/>
              </a:ext>
            </a:extLst>
          </p:cNvPr>
          <p:cNvSpPr txBox="1">
            <a:spLocks noGrp="1"/>
          </p:cNvSpPr>
          <p:nvPr>
            <p:ph type="body" idx="14" hasCustomPrompt="1"/>
          </p:nvPr>
        </p:nvSpPr>
        <p:spPr>
          <a:xfrm>
            <a:off x="317377" y="1487473"/>
            <a:ext cx="5914458" cy="4818324"/>
          </a:xfrm>
          <a:prstGeom prst="rect">
            <a:avLst/>
          </a:prstGeom>
        </p:spPr>
        <p:txBody>
          <a:bodyPr lIns="0" tIns="0" rIns="0" bIns="0"/>
          <a:lstStyle>
            <a:lvl1pPr marL="8466" indent="0">
              <a:lnSpc>
                <a:spcPct val="100000"/>
              </a:lnSpc>
              <a:spcBef>
                <a:spcPts val="4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chemeClr val="accent2"/>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chemeClr val="accent2"/>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chemeClr val="accent2"/>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chemeClr val="accent2"/>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6" name="Title Text">
            <a:extLst>
              <a:ext uri="{FF2B5EF4-FFF2-40B4-BE49-F238E27FC236}">
                <a16:creationId xmlns:a16="http://schemas.microsoft.com/office/drawing/2014/main" id="{50A2E203-6ACE-4140-8E81-AEB94142150E}"/>
              </a:ext>
            </a:extLst>
          </p:cNvPr>
          <p:cNvSpPr txBox="1">
            <a:spLocks noGrp="1"/>
          </p:cNvSpPr>
          <p:nvPr>
            <p:ph type="title" hasCustomPrompt="1"/>
          </p:nvPr>
        </p:nvSpPr>
        <p:spPr>
          <a:xfrm>
            <a:off x="317377" y="239721"/>
            <a:ext cx="5375952" cy="1114066"/>
          </a:xfrm>
          <a:prstGeom prst="rect">
            <a:avLst/>
          </a:prstGeom>
        </p:spPr>
        <p:txBody>
          <a:bodyPr lIns="0" tIns="0" rIns="0" bIns="0" anchor="ctr"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pic>
        <p:nvPicPr>
          <p:cNvPr id="10" name="Picture 9" descr="Logo&#10;&#10;Description automatically generated">
            <a:extLst>
              <a:ext uri="{FF2B5EF4-FFF2-40B4-BE49-F238E27FC236}">
                <a16:creationId xmlns:a16="http://schemas.microsoft.com/office/drawing/2014/main" id="{B17BA2CF-E53C-0043-A63F-232D710912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739693759"/>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21053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0"/>
            <a:ext cx="12202509" cy="6857999"/>
          </a:xfrm>
          <a:prstGeom prst="rect">
            <a:avLst/>
          </a:prstGeom>
        </p:spPr>
        <p:txBody>
          <a:bodyPr lIns="91439" rIns="91439">
            <a:noAutofit/>
          </a:bodyPr>
          <a:lstStyle/>
          <a:p>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849225" y="5162090"/>
            <a:ext cx="4218075" cy="677406"/>
          </a:xfrm>
          <a:prstGeom prst="rect">
            <a:avLst/>
          </a:prstGeom>
        </p:spPr>
        <p:txBody>
          <a:bodyPr lIns="46800" rIns="4680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849224" y="4107286"/>
            <a:ext cx="4218076" cy="837712"/>
          </a:xfrm>
          <a:prstGeom prst="rect">
            <a:avLst/>
          </a:prstGeom>
        </p:spPr>
        <p:txBody>
          <a:bodyPr lIns="45720" rIns="46800" anchor="t"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7" name="Rectangle">
            <a:extLst>
              <a:ext uri="{FF2B5EF4-FFF2-40B4-BE49-F238E27FC236}">
                <a16:creationId xmlns:a16="http://schemas.microsoft.com/office/drawing/2014/main" id="{82368D1F-7333-4AFE-85B1-9843B5075F3C}"/>
              </a:ext>
            </a:extLst>
          </p:cNvPr>
          <p:cNvSpPr/>
          <p:nvPr userDrawn="1"/>
        </p:nvSpPr>
        <p:spPr>
          <a:xfrm rot="16200000">
            <a:off x="1693462" y="299109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443310259"/>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1318314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2307534"/>
            <a:ext cx="12202509" cy="4457700"/>
          </a:xfrm>
          <a:prstGeom prst="rect">
            <a:avLst/>
          </a:prstGeom>
        </p:spPr>
        <p:txBody>
          <a:bodyPr lIns="91439" rIns="91439">
            <a:noAutofit/>
          </a:bodyPr>
          <a:lstStyle/>
          <a:p>
            <a:endParaRP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1295400" y="469169"/>
            <a:ext cx="9601200" cy="867930"/>
          </a:xfrm>
          <a:prstGeom prst="rect">
            <a:avLst/>
          </a:prstGeom>
        </p:spPr>
        <p:txBody>
          <a:bodyPr lIns="45720" rIns="46800" anchor="b" anchorCtr="0">
            <a:spAutoFit/>
          </a:bodyPr>
          <a:lstStyle>
            <a:lvl1pPr algn="ctr">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8" name="Rectangle">
            <a:extLst>
              <a:ext uri="{FF2B5EF4-FFF2-40B4-BE49-F238E27FC236}">
                <a16:creationId xmlns:a16="http://schemas.microsoft.com/office/drawing/2014/main" id="{682E8DB9-D848-4487-B778-4816EEFA5D44}"/>
              </a:ext>
            </a:extLst>
          </p:cNvPr>
          <p:cNvSpPr/>
          <p:nvPr userDrawn="1"/>
        </p:nvSpPr>
        <p:spPr>
          <a:xfrm rot="16200000">
            <a:off x="6068568" y="63717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538599806"/>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2196609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59634"/>
            <a:ext cx="6577565" cy="6705600"/>
          </a:xfrm>
          <a:prstGeom prst="rect">
            <a:avLst/>
          </a:prstGeom>
        </p:spPr>
        <p:txBody>
          <a:bodyPr lIns="91439" rIns="91439">
            <a:noAutofit/>
          </a:bodyPr>
          <a:lstStyle/>
          <a:p>
            <a:endParaRP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7498077" y="3429000"/>
            <a:ext cx="3823858" cy="867930"/>
          </a:xfrm>
          <a:prstGeom prst="rect">
            <a:avLst/>
          </a:prstGeom>
        </p:spPr>
        <p:txBody>
          <a:bodyPr wrap="square" lIns="45720" rIns="46800" anchor="t" anchorCtr="0">
            <a:spAutoFit/>
          </a:bodyP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8" name="Rectangle">
            <a:extLst>
              <a:ext uri="{FF2B5EF4-FFF2-40B4-BE49-F238E27FC236}">
                <a16:creationId xmlns:a16="http://schemas.microsoft.com/office/drawing/2014/main" id="{682E8DB9-D848-4487-B778-4816EEFA5D44}"/>
              </a:ext>
            </a:extLst>
          </p:cNvPr>
          <p:cNvSpPr/>
          <p:nvPr userDrawn="1"/>
        </p:nvSpPr>
        <p:spPr>
          <a:xfrm rot="16200000">
            <a:off x="8342314" y="2215428"/>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2585169747"/>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lank copy 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8FA7A5B-604D-4810-965B-34CDDA8AC3CA}"/>
              </a:ext>
            </a:extLst>
          </p:cNvPr>
          <p:cNvGraphicFramePr>
            <a:graphicFrameLocks noChangeAspect="1"/>
          </p:cNvGraphicFramePr>
          <p:nvPr userDrawn="1">
            <p:custDataLst>
              <p:tags r:id="rId1"/>
            </p:custDataLst>
            <p:extLst>
              <p:ext uri="{D42A27DB-BD31-4B8C-83A1-F6EECF244321}">
                <p14:modId xmlns:p14="http://schemas.microsoft.com/office/powerpoint/2010/main" val="3936112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B8FA7A5B-604D-4810-965B-34CDDA8AC3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6" name="Rectangle"/>
          <p:cNvSpPr/>
          <p:nvPr/>
        </p:nvSpPr>
        <p:spPr>
          <a:xfrm>
            <a:off x="-794" y="-11845"/>
            <a:ext cx="134575" cy="6881689"/>
          </a:xfrm>
          <a:prstGeom prst="rect">
            <a:avLst/>
          </a:prstGeom>
          <a:gradFill>
            <a:gsLst>
              <a:gs pos="0">
                <a:srgbClr val="007FFF"/>
              </a:gs>
              <a:gs pos="100000">
                <a:srgbClr val="32E594"/>
              </a:gs>
            </a:gsLst>
            <a:lin ang="5400000"/>
          </a:gradFill>
          <a:ln w="12700">
            <a:miter lim="400000"/>
          </a:ln>
        </p:spPr>
        <p:txBody>
          <a:bodyPr lIns="14287" tIns="14287" rIns="14287" bIns="14287" anchor="ctr"/>
          <a:lstStyle/>
          <a:p>
            <a:pPr algn="ctr" defTabSz="412750">
              <a:lnSpc>
                <a:spcPct val="100000"/>
              </a:lnSpc>
              <a:spcBef>
                <a:spcPts val="0"/>
              </a:spcBef>
              <a:defRPr sz="2800" b="1">
                <a:solidFill>
                  <a:srgbClr val="FFFFFF"/>
                </a:solidFill>
              </a:defRPr>
            </a:pPr>
            <a:endParaRPr sz="1344"/>
          </a:p>
        </p:txBody>
      </p:sp>
      <p:sp>
        <p:nvSpPr>
          <p:cNvPr id="109" name="Our Mission"/>
          <p:cNvSpPr txBox="1"/>
          <p:nvPr/>
        </p:nvSpPr>
        <p:spPr>
          <a:xfrm>
            <a:off x="355122" y="809659"/>
            <a:ext cx="2962768" cy="2707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87" tIns="14287" rIns="14287" bIns="14287" anchor="ctr">
            <a:spAutoFit/>
          </a:bodyPr>
          <a:lstStyle>
            <a:lvl1pPr defTabSz="2539936">
              <a:lnSpc>
                <a:spcPct val="50000"/>
              </a:lnSpc>
              <a:spcBef>
                <a:spcPts val="2500"/>
              </a:spcBef>
              <a:defRPr sz="5800">
                <a:solidFill>
                  <a:srgbClr val="FFFFFF"/>
                </a:solidFill>
              </a:defRPr>
            </a:lvl1pPr>
          </a:lstStyle>
          <a:p>
            <a:r>
              <a:rPr sz="2784"/>
              <a:t>Our Mission</a:t>
            </a:r>
          </a:p>
        </p:txBody>
      </p:sp>
      <p:sp>
        <p:nvSpPr>
          <p:cNvPr id="110" name="Who We Are"/>
          <p:cNvSpPr txBox="1"/>
          <p:nvPr/>
        </p:nvSpPr>
        <p:spPr>
          <a:xfrm>
            <a:off x="358390" y="492989"/>
            <a:ext cx="1282401" cy="1790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287" tIns="14287" rIns="14287" bIns="14287" anchor="ctr">
            <a:spAutoFit/>
          </a:bodyPr>
          <a:lstStyle>
            <a:lvl1pPr defTabSz="2539936">
              <a:lnSpc>
                <a:spcPct val="50000"/>
              </a:lnSpc>
              <a:spcBef>
                <a:spcPts val="2500"/>
              </a:spcBef>
              <a:defRPr sz="3600">
                <a:solidFill>
                  <a:srgbClr val="FFFFFF"/>
                </a:solidFill>
              </a:defRPr>
            </a:lvl1pPr>
          </a:lstStyle>
          <a:p>
            <a:r>
              <a:rPr sz="1728"/>
              <a:t>Who We Are</a:t>
            </a:r>
          </a:p>
        </p:txBody>
      </p:sp>
      <p:sp>
        <p:nvSpPr>
          <p:cNvPr id="111" name="Rectangle"/>
          <p:cNvSpPr/>
          <p:nvPr/>
        </p:nvSpPr>
        <p:spPr>
          <a:xfrm>
            <a:off x="128536" y="-12743"/>
            <a:ext cx="4542156" cy="6883485"/>
          </a:xfrm>
          <a:prstGeom prst="rect">
            <a:avLst/>
          </a:prstGeom>
          <a:solidFill>
            <a:srgbClr val="000000"/>
          </a:solidFill>
          <a:ln w="12700">
            <a:miter lim="400000"/>
          </a:ln>
        </p:spPr>
        <p:txBody>
          <a:bodyPr lIns="14287" tIns="14287" rIns="14287" bIns="14287" anchor="ctr"/>
          <a:lstStyle/>
          <a:p>
            <a:pPr algn="ctr" defTabSz="412750">
              <a:lnSpc>
                <a:spcPct val="100000"/>
              </a:lnSpc>
              <a:spcBef>
                <a:spcPts val="0"/>
              </a:spcBef>
              <a:defRPr sz="2800" b="1">
                <a:solidFill>
                  <a:srgbClr val="FFFFFF"/>
                </a:solidFill>
              </a:defRPr>
            </a:pPr>
            <a:endParaRPr sz="1344"/>
          </a:p>
        </p:txBody>
      </p:sp>
      <p:sp>
        <p:nvSpPr>
          <p:cNvPr id="117" name="Slide Number"/>
          <p:cNvSpPr txBox="1">
            <a:spLocks noGrp="1"/>
          </p:cNvSpPr>
          <p:nvPr>
            <p:ph type="sldNum" sz="quarter" idx="2"/>
          </p:nvPr>
        </p:nvSpPr>
        <p:spPr>
          <a:xfrm>
            <a:off x="24861067" y="13542635"/>
            <a:ext cx="429221" cy="412453"/>
          </a:xfrm>
          <a:prstGeom prst="rect">
            <a:avLst/>
          </a:prstGeom>
          <a:ln w="12700">
            <a:miter lim="400000"/>
          </a:ln>
        </p:spPr>
        <p:txBody>
          <a:bodyPr wrap="none" lIns="95250" tIns="95250" rIns="95250" bIns="9525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428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919191"/>
                </a:solidFill>
                <a:effectLst/>
                <a:uFillTx/>
                <a:latin typeface="+mn-lt"/>
                <a:ea typeface="+mn-ea"/>
                <a:cs typeface="+mn-cs"/>
                <a:sym typeface="Arial"/>
              </a:defRPr>
            </a:lvl1pPr>
            <a:lvl2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2pPr>
            <a:lvl3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3pPr>
            <a:lvl4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4pPr>
            <a:lvl5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5pPr>
            <a:lvl6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6pPr>
            <a:lvl7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7pPr>
            <a:lvl8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8pPr>
            <a:lvl9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ID" smtClean="0"/>
              <a:pPr/>
              <a:t>‹#›</a:t>
            </a:fld>
            <a:endParaRPr/>
          </a:p>
        </p:txBody>
      </p:sp>
      <p:sp>
        <p:nvSpPr>
          <p:cNvPr id="17" name="Body Level One…">
            <a:extLst>
              <a:ext uri="{FF2B5EF4-FFF2-40B4-BE49-F238E27FC236}">
                <a16:creationId xmlns:a16="http://schemas.microsoft.com/office/drawing/2014/main" id="{7C767A55-4AEC-454C-9810-21A355025B03}"/>
              </a:ext>
            </a:extLst>
          </p:cNvPr>
          <p:cNvSpPr txBox="1">
            <a:spLocks noGrp="1"/>
          </p:cNvSpPr>
          <p:nvPr>
            <p:ph type="body" idx="14" hasCustomPrompt="1"/>
          </p:nvPr>
        </p:nvSpPr>
        <p:spPr>
          <a:xfrm>
            <a:off x="5371850" y="2167113"/>
            <a:ext cx="6233219" cy="4026891"/>
          </a:xfrm>
          <a:prstGeom prst="rect">
            <a:avLst/>
          </a:prstGeom>
        </p:spPr>
        <p:txBody>
          <a:bodyPr lIns="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8" name="Text Placeholder 2">
            <a:extLst>
              <a:ext uri="{FF2B5EF4-FFF2-40B4-BE49-F238E27FC236}">
                <a16:creationId xmlns:a16="http://schemas.microsoft.com/office/drawing/2014/main" id="{3C26A4FA-2EFD-496C-B8E8-2B9D77D2E3D5}"/>
              </a:ext>
            </a:extLst>
          </p:cNvPr>
          <p:cNvSpPr>
            <a:spLocks noGrp="1"/>
          </p:cNvSpPr>
          <p:nvPr>
            <p:ph type="body" sz="quarter" idx="15" hasCustomPrompt="1"/>
          </p:nvPr>
        </p:nvSpPr>
        <p:spPr>
          <a:xfrm>
            <a:off x="5371850" y="1429690"/>
            <a:ext cx="6233219" cy="677406"/>
          </a:xfrm>
          <a:prstGeom prst="rect">
            <a:avLst/>
          </a:prstGeom>
        </p:spPr>
        <p:txBody>
          <a:bodyPr l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9" name="Title Text">
            <a:extLst>
              <a:ext uri="{FF2B5EF4-FFF2-40B4-BE49-F238E27FC236}">
                <a16:creationId xmlns:a16="http://schemas.microsoft.com/office/drawing/2014/main" id="{DE75E880-78D5-4275-80FC-C691EDAD6010}"/>
              </a:ext>
            </a:extLst>
          </p:cNvPr>
          <p:cNvSpPr txBox="1">
            <a:spLocks noGrp="1"/>
          </p:cNvSpPr>
          <p:nvPr>
            <p:ph type="title" hasCustomPrompt="1"/>
          </p:nvPr>
        </p:nvSpPr>
        <p:spPr>
          <a:xfrm>
            <a:off x="5371850" y="249660"/>
            <a:ext cx="6062870" cy="837712"/>
          </a:xfrm>
          <a:prstGeom prst="rect">
            <a:avLst/>
          </a:prstGeom>
        </p:spPr>
        <p:txBody>
          <a:bodyPr lIns="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
        <p:nvSpPr>
          <p:cNvPr id="20" name="Picture Placeholder 3">
            <a:extLst>
              <a:ext uri="{FF2B5EF4-FFF2-40B4-BE49-F238E27FC236}">
                <a16:creationId xmlns:a16="http://schemas.microsoft.com/office/drawing/2014/main" id="{594C7524-6680-4ABF-8CEC-991CB441EBAD}"/>
              </a:ext>
            </a:extLst>
          </p:cNvPr>
          <p:cNvSpPr>
            <a:spLocks noGrp="1"/>
          </p:cNvSpPr>
          <p:nvPr>
            <p:ph type="pic" idx="13"/>
          </p:nvPr>
        </p:nvSpPr>
        <p:spPr>
          <a:xfrm>
            <a:off x="516986" y="2107097"/>
            <a:ext cx="3765257" cy="4086908"/>
          </a:xfrm>
          <a:prstGeom prst="rect">
            <a:avLst/>
          </a:prstGeom>
        </p:spPr>
        <p:txBody>
          <a:bodyPr lIns="91439" rIns="91439">
            <a:noAutofit/>
          </a:bodyPr>
          <a:lstStyle/>
          <a:p>
            <a:endParaRPr/>
          </a:p>
        </p:txBody>
      </p:sp>
      <p:sp>
        <p:nvSpPr>
          <p:cNvPr id="21" name="Our Manifesto">
            <a:extLst>
              <a:ext uri="{FF2B5EF4-FFF2-40B4-BE49-F238E27FC236}">
                <a16:creationId xmlns:a16="http://schemas.microsoft.com/office/drawing/2014/main" id="{52272498-EAC6-40BF-A16D-AB17A78DD19A}"/>
              </a:ext>
            </a:extLst>
          </p:cNvPr>
          <p:cNvSpPr txBox="1">
            <a:spLocks noGrp="1"/>
          </p:cNvSpPr>
          <p:nvPr>
            <p:ph type="body" sz="quarter" idx="24" hasCustomPrompt="1"/>
          </p:nvPr>
        </p:nvSpPr>
        <p:spPr>
          <a:xfrm>
            <a:off x="516986" y="1109400"/>
            <a:ext cx="3765257" cy="614109"/>
          </a:xfrm>
          <a:prstGeom prst="rect">
            <a:avLst/>
          </a:prstGeom>
          <a:ln w="3175"/>
        </p:spPr>
        <p:txBody>
          <a:bodyPr wrap="square" lIns="29765" tIns="29765" rIns="29765" bIns="29765" anchor="ctr">
            <a:spAutoFit/>
          </a:bodyPr>
          <a:lstStyle>
            <a:lvl1pPr marL="0" indent="0" defTabSz="2539936">
              <a:lnSpc>
                <a:spcPct val="100000"/>
              </a:lnSpc>
              <a:spcBef>
                <a:spcPts val="600"/>
              </a:spcBef>
              <a:buSzTx/>
              <a:buFontTx/>
              <a:buNone/>
              <a:defRPr sz="3600" b="1">
                <a:solidFill>
                  <a:srgbClr val="FFFFFF"/>
                </a:solidFill>
              </a:defRPr>
            </a:lvl1pPr>
          </a:lstStyle>
          <a:p>
            <a:r>
              <a:t>Our Manifesto</a:t>
            </a:r>
          </a:p>
        </p:txBody>
      </p:sp>
      <p:sp>
        <p:nvSpPr>
          <p:cNvPr id="22" name="WHO WE ARE">
            <a:extLst>
              <a:ext uri="{FF2B5EF4-FFF2-40B4-BE49-F238E27FC236}">
                <a16:creationId xmlns:a16="http://schemas.microsoft.com/office/drawing/2014/main" id="{52B83906-D985-4315-834E-336A56E92320}"/>
              </a:ext>
            </a:extLst>
          </p:cNvPr>
          <p:cNvSpPr txBox="1">
            <a:spLocks noGrp="1"/>
          </p:cNvSpPr>
          <p:nvPr>
            <p:ph type="body" sz="quarter" idx="25" hasCustomPrompt="1"/>
          </p:nvPr>
        </p:nvSpPr>
        <p:spPr>
          <a:xfrm>
            <a:off x="516986" y="719484"/>
            <a:ext cx="2155237" cy="367888"/>
          </a:xfrm>
          <a:prstGeom prst="rect">
            <a:avLst/>
          </a:prstGeom>
          <a:ln w="3175"/>
        </p:spPr>
        <p:txBody>
          <a:bodyPr wrap="none" lIns="29765" tIns="29765" rIns="29765" bIns="29765" anchor="ctr">
            <a:spAutoFit/>
          </a:bodyPr>
          <a:lstStyle>
            <a:lvl1pPr marL="0" indent="0" defTabSz="2539936">
              <a:lnSpc>
                <a:spcPct val="100000"/>
              </a:lnSpc>
              <a:spcBef>
                <a:spcPts val="2500"/>
              </a:spcBef>
              <a:buSzTx/>
              <a:buFontTx/>
              <a:buNone/>
              <a:defRPr sz="2000" spc="300">
                <a:solidFill>
                  <a:srgbClr val="FFFFFF"/>
                </a:solidFill>
              </a:defRPr>
            </a:lvl1pPr>
          </a:lstStyle>
          <a:p>
            <a:r>
              <a:t>WHO WE ARE</a:t>
            </a:r>
          </a:p>
        </p:txBody>
      </p:sp>
      <p:sp>
        <p:nvSpPr>
          <p:cNvPr id="23" name="Rectangle">
            <a:extLst>
              <a:ext uri="{FF2B5EF4-FFF2-40B4-BE49-F238E27FC236}">
                <a16:creationId xmlns:a16="http://schemas.microsoft.com/office/drawing/2014/main" id="{36463B81-3AA0-4773-9CAF-9CF31F3BCDCA}"/>
              </a:ext>
            </a:extLst>
          </p:cNvPr>
          <p:cNvSpPr/>
          <p:nvPr userDrawn="1"/>
        </p:nvSpPr>
        <p:spPr>
          <a:xfrm rot="16200000">
            <a:off x="6216087" y="37692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6" name="Slide Number">
            <a:extLst>
              <a:ext uri="{FF2B5EF4-FFF2-40B4-BE49-F238E27FC236}">
                <a16:creationId xmlns:a16="http://schemas.microsoft.com/office/drawing/2014/main" id="{6EAEF435-B158-5E4B-BEA0-A4C799E521FB}"/>
              </a:ext>
            </a:extLst>
          </p:cNvPr>
          <p:cNvSpPr txBox="1">
            <a:spLocks/>
          </p:cNvSpPr>
          <p:nvPr userDrawn="1"/>
        </p:nvSpPr>
        <p:spPr>
          <a:xfrm>
            <a:off x="11656416" y="654554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7" name="Picture 26" descr="Logo&#10;&#10;Description automatically generated">
            <a:extLst>
              <a:ext uri="{FF2B5EF4-FFF2-40B4-BE49-F238E27FC236}">
                <a16:creationId xmlns:a16="http://schemas.microsoft.com/office/drawing/2014/main" id="{8AD4ACE0-29C0-FC44-9138-38AD62019A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80808"/>
            <a:ext cx="914914" cy="131307"/>
          </a:xfrm>
          <a:prstGeom prst="rect">
            <a:avLst/>
          </a:prstGeom>
        </p:spPr>
      </p:pic>
      <p:sp>
        <p:nvSpPr>
          <p:cNvPr id="24" name="Rectangle 13">
            <a:extLst>
              <a:ext uri="{FF2B5EF4-FFF2-40B4-BE49-F238E27FC236}">
                <a16:creationId xmlns:a16="http://schemas.microsoft.com/office/drawing/2014/main" id="{F93A6837-C29A-984F-9CAA-58CE6AECE2B2}"/>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116830755"/>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ide Bar w/gradient divider">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9D2C87-CD5B-D74C-8E92-B298D25A47BC}"/>
              </a:ext>
            </a:extLst>
          </p:cNvPr>
          <p:cNvSpPr/>
          <p:nvPr userDrawn="1"/>
        </p:nvSpPr>
        <p:spPr>
          <a:xfrm rot="16200000">
            <a:off x="1064054" y="3252592"/>
            <a:ext cx="6858001" cy="35281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a:extLst>
              <a:ext uri="{FF2B5EF4-FFF2-40B4-BE49-F238E27FC236}">
                <a16:creationId xmlns:a16="http://schemas.microsoft.com/office/drawing/2014/main" id="{8EF8CF46-24BF-DE4A-B296-1EBBA2CFFCFA}"/>
              </a:ext>
            </a:extLst>
          </p:cNvPr>
          <p:cNvSpPr/>
          <p:nvPr userDrawn="1"/>
        </p:nvSpPr>
        <p:spPr>
          <a:xfrm>
            <a:off x="0" y="-2"/>
            <a:ext cx="4536293" cy="6858003"/>
          </a:xfrm>
          <a:prstGeom prst="rect">
            <a:avLst/>
          </a:prstGeom>
          <a:solidFill>
            <a:schemeClr val="bg1">
              <a:lumMod val="95000"/>
            </a:schemeClr>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Title Text">
            <a:extLst>
              <a:ext uri="{FF2B5EF4-FFF2-40B4-BE49-F238E27FC236}">
                <a16:creationId xmlns:a16="http://schemas.microsoft.com/office/drawing/2014/main" id="{399CDCD5-5CBA-3F4E-A281-B16DCC27F3B9}"/>
              </a:ext>
            </a:extLst>
          </p:cNvPr>
          <p:cNvSpPr txBox="1">
            <a:spLocks noGrp="1"/>
          </p:cNvSpPr>
          <p:nvPr>
            <p:ph type="title" hasCustomPrompt="1"/>
          </p:nvPr>
        </p:nvSpPr>
        <p:spPr>
          <a:xfrm>
            <a:off x="389283" y="369568"/>
            <a:ext cx="3478485" cy="831429"/>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ctr">
            <a:normAutofit/>
          </a:bodyPr>
          <a:lstStyle>
            <a:lvl1pPr marL="0" marR="0" indent="0" algn="l" defTabSz="914377" rtl="0" latinLnBrk="0">
              <a:lnSpc>
                <a:spcPct val="90000"/>
              </a:lnSpc>
              <a:spcBef>
                <a:spcPts val="0"/>
              </a:spcBef>
              <a:spcAft>
                <a:spcPts val="0"/>
              </a:spcAft>
              <a:buClrTx/>
              <a:buSzTx/>
              <a:buFontTx/>
              <a:buNone/>
              <a:tabLst/>
              <a:defRPr sz="2800" b="0" i="0" u="none" strike="noStrike" cap="none" spc="0" baseline="0">
                <a:ln>
                  <a:noFill/>
                </a:ln>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Very short 24-28pt headline goes here</a:t>
            </a:r>
            <a:endParaRPr/>
          </a:p>
        </p:txBody>
      </p:sp>
      <p:sp>
        <p:nvSpPr>
          <p:cNvPr id="17" name="Rectangle 16">
            <a:extLst>
              <a:ext uri="{FF2B5EF4-FFF2-40B4-BE49-F238E27FC236}">
                <a16:creationId xmlns:a16="http://schemas.microsoft.com/office/drawing/2014/main" id="{68A505E5-1D6D-4844-9D93-517633652853}"/>
              </a:ext>
            </a:extLst>
          </p:cNvPr>
          <p:cNvSpPr/>
          <p:nvPr userDrawn="1"/>
        </p:nvSpPr>
        <p:spPr>
          <a:xfrm>
            <a:off x="5039948"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800">
                <a:solidFill>
                  <a:schemeClr val="bg1">
                    <a:lumMod val="75000"/>
                  </a:schemeClr>
                </a:solidFill>
                <a:latin typeface="Arial" panose="020B0604020202020204" pitchFamily="34" charset="0"/>
                <a:cs typeface="Arial" panose="020B0604020202020204" pitchFamily="34" charset="0"/>
              </a:rPr>
              <a:t>© 2022 J.D. Power. All Rights Reserved. CONFIDENTIAL &amp; PROPRIETARY</a:t>
            </a:r>
          </a:p>
        </p:txBody>
      </p:sp>
      <p:sp>
        <p:nvSpPr>
          <p:cNvPr id="9" name="Slide Number">
            <a:extLst>
              <a:ext uri="{FF2B5EF4-FFF2-40B4-BE49-F238E27FC236}">
                <a16:creationId xmlns:a16="http://schemas.microsoft.com/office/drawing/2014/main" id="{7D44DA3D-9B87-7F41-93A8-6840C9F041D8}"/>
              </a:ext>
            </a:extLst>
          </p:cNvPr>
          <p:cNvSpPr txBox="1">
            <a:spLocks/>
          </p:cNvSpPr>
          <p:nvPr userDrawn="1"/>
        </p:nvSpPr>
        <p:spPr>
          <a:xfrm>
            <a:off x="11656416" y="654554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1" name="Text Placeholder 2">
            <a:extLst>
              <a:ext uri="{FF2B5EF4-FFF2-40B4-BE49-F238E27FC236}">
                <a16:creationId xmlns:a16="http://schemas.microsoft.com/office/drawing/2014/main" id="{884E8F86-93DD-B347-AF63-950783866EDE}"/>
              </a:ext>
            </a:extLst>
          </p:cNvPr>
          <p:cNvSpPr>
            <a:spLocks noGrp="1"/>
          </p:cNvSpPr>
          <p:nvPr>
            <p:ph type="body" sz="quarter" idx="10"/>
          </p:nvPr>
        </p:nvSpPr>
        <p:spPr>
          <a:xfrm>
            <a:off x="388731" y="1335617"/>
            <a:ext cx="3479800" cy="4188883"/>
          </a:xfrm>
          <a:prstGeom prst="rect">
            <a:avLst/>
          </a:prstGeom>
        </p:spPr>
        <p:txBody>
          <a:bodyPr/>
          <a:lstStyle>
            <a:lvl1pPr marL="0" indent="0">
              <a:buNone/>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marL="1234409" indent="-320032">
              <a:buFont typeface="Courier New" panose="02070309020205020404" pitchFamily="49" charset="0"/>
              <a:buChar char="o"/>
              <a:defRPr sz="1600" b="0" i="0">
                <a:latin typeface="Arial" panose="020B0604020202020204" pitchFamily="34" charset="0"/>
                <a:cs typeface="Arial" panose="020B0604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p:txBody>
      </p:sp>
      <p:pic>
        <p:nvPicPr>
          <p:cNvPr id="10" name="Picture 9" descr="Logo&#10;&#10;Description automatically generated">
            <a:extLst>
              <a:ext uri="{FF2B5EF4-FFF2-40B4-BE49-F238E27FC236}">
                <a16:creationId xmlns:a16="http://schemas.microsoft.com/office/drawing/2014/main" id="{27F1D18D-2D95-9A4B-BA45-31A85948F5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80808"/>
            <a:ext cx="914914" cy="131307"/>
          </a:xfrm>
          <a:prstGeom prst="rect">
            <a:avLst/>
          </a:prstGeom>
        </p:spPr>
      </p:pic>
    </p:spTree>
    <p:extLst>
      <p:ext uri="{BB962C8B-B14F-4D97-AF65-F5344CB8AC3E}">
        <p14:creationId xmlns:p14="http://schemas.microsoft.com/office/powerpoint/2010/main" val="162212820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Agenda Bullets">
    <p:spTree>
      <p:nvGrpSpPr>
        <p:cNvPr id="1" name=""/>
        <p:cNvGrpSpPr/>
        <p:nvPr/>
      </p:nvGrpSpPr>
      <p:grpSpPr>
        <a:xfrm>
          <a:off x="0" y="0"/>
          <a:ext cx="0" cy="0"/>
          <a:chOff x="0" y="0"/>
          <a:chExt cx="0" cy="0"/>
        </a:xfrm>
      </p:grpSpPr>
      <p:sp>
        <p:nvSpPr>
          <p:cNvPr id="7" name="Agenda">
            <a:extLst>
              <a:ext uri="{FF2B5EF4-FFF2-40B4-BE49-F238E27FC236}">
                <a16:creationId xmlns:a16="http://schemas.microsoft.com/office/drawing/2014/main" id="{CF87BFF2-A2D4-4B38-A56C-B71A16301753}"/>
              </a:ext>
            </a:extLst>
          </p:cNvPr>
          <p:cNvSpPr>
            <a:spLocks noGrp="1"/>
          </p:cNvSpPr>
          <p:nvPr>
            <p:ph type="body" sz="quarter" idx="12" hasCustomPrompt="1"/>
          </p:nvPr>
        </p:nvSpPr>
        <p:spPr>
          <a:xfrm>
            <a:off x="713232" y="1143000"/>
            <a:ext cx="10871200" cy="4038600"/>
          </a:xfrm>
          <a:prstGeom prst="rect">
            <a:avLst/>
          </a:prstGeom>
        </p:spPr>
        <p:txBody>
          <a:bodyPr lIns="0" tIns="0" rIns="0" bIns="0" anchor="t"/>
          <a:lstStyle>
            <a:lvl1pPr marL="342880" indent="-342880">
              <a:lnSpc>
                <a:spcPct val="100000"/>
              </a:lnSpc>
              <a:spcBef>
                <a:spcPts val="0"/>
              </a:spcBef>
              <a:spcAft>
                <a:spcPts val="600"/>
              </a:spcAft>
              <a:buClr>
                <a:schemeClr val="accent1"/>
              </a:buClr>
              <a:buFont typeface="Arial" pitchFamily="34" charset="0"/>
              <a:buChar char="•"/>
              <a:defRPr sz="1600" baseline="0">
                <a:solidFill>
                  <a:schemeClr val="bg2"/>
                </a:solidFill>
              </a:defRPr>
            </a:lvl1pPr>
            <a:lvl2pPr marL="742906" indent="-285733">
              <a:lnSpc>
                <a:spcPct val="100000"/>
              </a:lnSpc>
              <a:spcBef>
                <a:spcPts val="0"/>
              </a:spcBef>
              <a:spcAft>
                <a:spcPts val="600"/>
              </a:spcAft>
              <a:buClr>
                <a:schemeClr val="accent1"/>
              </a:buClr>
              <a:buSzPct val="90000"/>
              <a:buFont typeface="Courier New" panose="02070309020205020404" pitchFamily="49" charset="0"/>
              <a:buChar char="o"/>
              <a:defRPr sz="1600">
                <a:solidFill>
                  <a:schemeClr val="bg2"/>
                </a:solidFill>
              </a:defRPr>
            </a:lvl2pPr>
            <a:lvl3pPr marL="1142932" indent="-228587">
              <a:lnSpc>
                <a:spcPct val="100000"/>
              </a:lnSpc>
              <a:spcBef>
                <a:spcPts val="0"/>
              </a:spcBef>
              <a:spcAft>
                <a:spcPts val="600"/>
              </a:spcAft>
              <a:buClr>
                <a:schemeClr val="accent1"/>
              </a:buClr>
              <a:buFont typeface="Calibri" pitchFamily="34" charset="0"/>
              <a:buChar char="-"/>
              <a:defRPr sz="1400" baseline="0">
                <a:solidFill>
                  <a:schemeClr val="bg2"/>
                </a:solidFill>
              </a:defRPr>
            </a:lvl3pPr>
            <a:lvl4pPr marL="1600104" indent="-228587">
              <a:lnSpc>
                <a:spcPct val="100000"/>
              </a:lnSpc>
              <a:spcBef>
                <a:spcPts val="0"/>
              </a:spcBef>
              <a:spcAft>
                <a:spcPts val="600"/>
              </a:spcAft>
              <a:buClr>
                <a:schemeClr val="accent1"/>
              </a:buClr>
              <a:buFont typeface="Calibri" pitchFamily="34" charset="0"/>
              <a:buChar char="-"/>
              <a:defRPr sz="1400" baseline="0">
                <a:solidFill>
                  <a:schemeClr val="bg2"/>
                </a:solidFill>
              </a:defRPr>
            </a:lvl4pPr>
            <a:lvl5pPr marL="2057276" indent="-228587">
              <a:lnSpc>
                <a:spcPct val="100000"/>
              </a:lnSpc>
              <a:spcBef>
                <a:spcPts val="0"/>
              </a:spcBef>
              <a:spcAft>
                <a:spcPts val="600"/>
              </a:spcAft>
              <a:buClr>
                <a:schemeClr val="accent1"/>
              </a:buClr>
              <a:buFont typeface="Calibri" pitchFamily="34" charset="0"/>
              <a:buChar char="-"/>
              <a:defRPr sz="1200" baseline="0">
                <a:solidFill>
                  <a:schemeClr val="bg2"/>
                </a:solidFill>
              </a:defRPr>
            </a:lvl5pPr>
          </a:lstStyle>
          <a:p>
            <a:pPr lvl="0"/>
            <a:r>
              <a:rPr lang="en-US"/>
              <a:t>Level 1</a:t>
            </a:r>
          </a:p>
          <a:p>
            <a:pPr lvl="1"/>
            <a:r>
              <a:rPr lang="en-US"/>
              <a:t>Level 2</a:t>
            </a:r>
          </a:p>
          <a:p>
            <a:pPr lvl="2"/>
            <a:r>
              <a:rPr lang="en-US"/>
              <a:t>Level 3</a:t>
            </a:r>
          </a:p>
          <a:p>
            <a:pPr lvl="3"/>
            <a:r>
              <a:rPr lang="en-US"/>
              <a:t>Level 4</a:t>
            </a:r>
          </a:p>
          <a:p>
            <a:pPr lvl="4"/>
            <a:r>
              <a:rPr lang="en-US"/>
              <a:t>Level 5</a:t>
            </a:r>
          </a:p>
        </p:txBody>
      </p: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lvl1pPr>
          </a:lstStyle>
          <a:p>
            <a:r>
              <a:rPr lang="en-US"/>
              <a:t>5. Agenda Bullets</a:t>
            </a:r>
          </a:p>
        </p:txBody>
      </p:sp>
      <p:sp>
        <p:nvSpPr>
          <p:cNvPr id="6" name="Rectangle">
            <a:extLst>
              <a:ext uri="{FF2B5EF4-FFF2-40B4-BE49-F238E27FC236}">
                <a16:creationId xmlns:a16="http://schemas.microsoft.com/office/drawing/2014/main" id="{8F17EA27-E57A-7BC6-228D-B33FD1B02F71}"/>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946084056"/>
      </p:ext>
    </p:extLst>
  </p:cSld>
  <p:clrMapOvr>
    <a:masterClrMapping/>
  </p:clrMapOvr>
  <p:transition spd="med"/>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ide Bar w/gradient divider &amp; Image">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9D2C87-CD5B-D74C-8E92-B298D25A47BC}"/>
              </a:ext>
            </a:extLst>
          </p:cNvPr>
          <p:cNvSpPr/>
          <p:nvPr userDrawn="1"/>
        </p:nvSpPr>
        <p:spPr>
          <a:xfrm rot="16200000">
            <a:off x="1064054" y="3252592"/>
            <a:ext cx="6858001" cy="35281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a:extLst>
              <a:ext uri="{FF2B5EF4-FFF2-40B4-BE49-F238E27FC236}">
                <a16:creationId xmlns:a16="http://schemas.microsoft.com/office/drawing/2014/main" id="{8EF8CF46-24BF-DE4A-B296-1EBBA2CFFCFA}"/>
              </a:ext>
            </a:extLst>
          </p:cNvPr>
          <p:cNvSpPr/>
          <p:nvPr userDrawn="1"/>
        </p:nvSpPr>
        <p:spPr>
          <a:xfrm>
            <a:off x="0" y="1"/>
            <a:ext cx="4536293" cy="6857999"/>
          </a:xfrm>
          <a:prstGeom prst="rect">
            <a:avLst/>
          </a:prstGeom>
          <a:solidFill>
            <a:srgbClr val="DDDDDD"/>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Title Text">
            <a:extLst>
              <a:ext uri="{FF2B5EF4-FFF2-40B4-BE49-F238E27FC236}">
                <a16:creationId xmlns:a16="http://schemas.microsoft.com/office/drawing/2014/main" id="{399CDCD5-5CBA-3F4E-A281-B16DCC27F3B9}"/>
              </a:ext>
            </a:extLst>
          </p:cNvPr>
          <p:cNvSpPr txBox="1">
            <a:spLocks noGrp="1"/>
          </p:cNvSpPr>
          <p:nvPr>
            <p:ph type="title" hasCustomPrompt="1"/>
          </p:nvPr>
        </p:nvSpPr>
        <p:spPr>
          <a:xfrm>
            <a:off x="389283" y="369568"/>
            <a:ext cx="3478485" cy="831429"/>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ctr">
            <a:normAutofit/>
          </a:bodyPr>
          <a:lstStyle>
            <a:lvl1pPr marL="0" marR="0" indent="0" algn="l" defTabSz="914377" rtl="0" latinLnBrk="0">
              <a:lnSpc>
                <a:spcPct val="90000"/>
              </a:lnSpc>
              <a:spcBef>
                <a:spcPts val="0"/>
              </a:spcBef>
              <a:spcAft>
                <a:spcPts val="0"/>
              </a:spcAft>
              <a:buClrTx/>
              <a:buSzTx/>
              <a:buFontTx/>
              <a:buNone/>
              <a:tabLst/>
              <a:defRPr sz="2800" b="0" i="0" u="none" strike="noStrike" cap="none" spc="0" baseline="0">
                <a:ln>
                  <a:noFill/>
                </a:ln>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Very short 24-28pt headline goes here</a:t>
            </a:r>
            <a:endParaRPr/>
          </a:p>
        </p:txBody>
      </p:sp>
      <p:sp>
        <p:nvSpPr>
          <p:cNvPr id="3" name="Text Placeholder 2">
            <a:extLst>
              <a:ext uri="{FF2B5EF4-FFF2-40B4-BE49-F238E27FC236}">
                <a16:creationId xmlns:a16="http://schemas.microsoft.com/office/drawing/2014/main" id="{8F166D8C-26DB-844E-AD37-A606DCDA0F1A}"/>
              </a:ext>
            </a:extLst>
          </p:cNvPr>
          <p:cNvSpPr>
            <a:spLocks noGrp="1"/>
          </p:cNvSpPr>
          <p:nvPr>
            <p:ph type="body" sz="quarter" idx="10"/>
          </p:nvPr>
        </p:nvSpPr>
        <p:spPr>
          <a:xfrm>
            <a:off x="388731" y="1335617"/>
            <a:ext cx="3479800" cy="4188883"/>
          </a:xfrm>
          <a:prstGeom prst="rect">
            <a:avLst/>
          </a:prstGeom>
        </p:spPr>
        <p:txBody>
          <a:bodyPr/>
          <a:lstStyle>
            <a:lvl1pPr marL="0" indent="0">
              <a:buNone/>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marL="1234409" indent="-320032">
              <a:buFont typeface="Courier New" panose="02070309020205020404" pitchFamily="49" charset="0"/>
              <a:buChar char="o"/>
              <a:defRPr sz="1600" b="0" i="0">
                <a:latin typeface="Arial" panose="020B0604020202020204" pitchFamily="34" charset="0"/>
                <a:cs typeface="Arial" panose="020B0604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1EBF9C17-213A-4D42-9CBA-CE540593205F}"/>
              </a:ext>
            </a:extLst>
          </p:cNvPr>
          <p:cNvSpPr>
            <a:spLocks noGrp="1"/>
          </p:cNvSpPr>
          <p:nvPr>
            <p:ph type="pic" sz="quarter" idx="11"/>
          </p:nvPr>
        </p:nvSpPr>
        <p:spPr>
          <a:xfrm>
            <a:off x="4668838" y="0"/>
            <a:ext cx="7523162" cy="6858000"/>
          </a:xfrm>
          <a:prstGeom prst="rect">
            <a:avLst/>
          </a:prstGeom>
          <a:noFill/>
          <a:ln>
            <a:noFill/>
          </a:ln>
        </p:spPr>
        <p:txBody>
          <a:bodyPr/>
          <a:lstStyle/>
          <a:p>
            <a:endParaRPr lang="en-US"/>
          </a:p>
        </p:txBody>
      </p:sp>
      <p:sp>
        <p:nvSpPr>
          <p:cNvPr id="17" name="Rectangle 16">
            <a:extLst>
              <a:ext uri="{FF2B5EF4-FFF2-40B4-BE49-F238E27FC236}">
                <a16:creationId xmlns:a16="http://schemas.microsoft.com/office/drawing/2014/main" id="{68A505E5-1D6D-4844-9D93-517633652853}"/>
              </a:ext>
            </a:extLst>
          </p:cNvPr>
          <p:cNvSpPr/>
          <p:nvPr userDrawn="1"/>
        </p:nvSpPr>
        <p:spPr>
          <a:xfrm>
            <a:off x="34925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800" b="0" i="0">
                <a:solidFill>
                  <a:schemeClr val="accent6"/>
                </a:solidFill>
                <a:latin typeface="Arial" panose="020B0604020202020204" pitchFamily="34" charset="0"/>
              </a:rPr>
              <a:t>© 2022 J.D. Power. All Rights Reserved. CONFIDENTIAL &amp; PROPRIETARY</a:t>
            </a:r>
          </a:p>
        </p:txBody>
      </p:sp>
      <p:sp>
        <p:nvSpPr>
          <p:cNvPr id="10" name="Slide Number">
            <a:extLst>
              <a:ext uri="{FF2B5EF4-FFF2-40B4-BE49-F238E27FC236}">
                <a16:creationId xmlns:a16="http://schemas.microsoft.com/office/drawing/2014/main" id="{45165CD3-FDD9-8A48-9990-48677D1499E3}"/>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2" name="Picture 11" descr="Logo&#10;&#10;Description automatically generated">
            <a:extLst>
              <a:ext uri="{FF2B5EF4-FFF2-40B4-BE49-F238E27FC236}">
                <a16:creationId xmlns:a16="http://schemas.microsoft.com/office/drawing/2014/main" id="{8365AA76-1EF5-A64B-A695-24CED93015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399326989"/>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Icon and Copy Content">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D0230D-0901-8E43-9861-D556D7F0750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392" y="366184"/>
            <a:ext cx="626765" cy="626765"/>
          </a:xfrm>
          <a:prstGeom prst="rect">
            <a:avLst/>
          </a:prstGeom>
        </p:spPr>
      </p:pic>
      <p:sp>
        <p:nvSpPr>
          <p:cNvPr id="211" name="Rectangle 10"/>
          <p:cNvSpPr/>
          <p:nvPr/>
        </p:nvSpPr>
        <p:spPr>
          <a:xfrm rot="16200000">
            <a:off x="-2272971" y="3398523"/>
            <a:ext cx="6858001" cy="60959"/>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4" name="Title 3">
            <a:extLst>
              <a:ext uri="{FF2B5EF4-FFF2-40B4-BE49-F238E27FC236}">
                <a16:creationId xmlns:a16="http://schemas.microsoft.com/office/drawing/2014/main" id="{C67899D4-6CF9-014C-B71E-49FDFA740B3D}"/>
              </a:ext>
            </a:extLst>
          </p:cNvPr>
          <p:cNvSpPr>
            <a:spLocks noGrp="1"/>
          </p:cNvSpPr>
          <p:nvPr>
            <p:ph type="title" hasCustomPrompt="1"/>
          </p:nvPr>
        </p:nvSpPr>
        <p:spPr>
          <a:xfrm>
            <a:off x="1736324" y="366185"/>
            <a:ext cx="5412621" cy="1325033"/>
          </a:xfrm>
          <a:prstGeom prst="rect">
            <a:avLst/>
          </a:prstGeom>
        </p:spPr>
        <p:txBody>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a:t>Headline / Title goes here, is max 28pt and min 21pt, and is around twelve or so words</a:t>
            </a:r>
          </a:p>
        </p:txBody>
      </p:sp>
      <p:sp>
        <p:nvSpPr>
          <p:cNvPr id="6" name="Text Placeholder 5">
            <a:extLst>
              <a:ext uri="{FF2B5EF4-FFF2-40B4-BE49-F238E27FC236}">
                <a16:creationId xmlns:a16="http://schemas.microsoft.com/office/drawing/2014/main" id="{E27ED665-E75E-D74E-AB9B-5E37095D7540}"/>
              </a:ext>
            </a:extLst>
          </p:cNvPr>
          <p:cNvSpPr>
            <a:spLocks noGrp="1"/>
          </p:cNvSpPr>
          <p:nvPr>
            <p:ph type="body" sz="quarter" idx="10" hasCustomPrompt="1"/>
          </p:nvPr>
        </p:nvSpPr>
        <p:spPr>
          <a:xfrm>
            <a:off x="1735360" y="2925234"/>
            <a:ext cx="4471477" cy="2683933"/>
          </a:xfrm>
          <a:prstGeom prst="rect">
            <a:avLst/>
          </a:prstGeom>
        </p:spPr>
        <p:txBody>
          <a:bodyPr/>
          <a:lstStyle>
            <a:lvl1pPr marL="0" indent="0">
              <a:buNone/>
              <a:defRPr sz="2100" b="0" i="0" spc="-27" baseline="0">
                <a:solidFill>
                  <a:schemeClr val="tx1"/>
                </a:solidFill>
                <a:latin typeface="Arial" panose="020B0604020202020204" pitchFamily="34" charset="0"/>
                <a:cs typeface="Arial" panose="020B0604020202020204" pitchFamily="34" charset="0"/>
              </a:defRPr>
            </a:lvl1pPr>
            <a:lvl2pPr>
              <a:buClr>
                <a:schemeClr val="accent1"/>
              </a:buClr>
              <a:defRPr sz="2100" b="0" i="0" spc="-27" baseline="0">
                <a:solidFill>
                  <a:schemeClr val="tx1"/>
                </a:solidFill>
                <a:latin typeface="Arial" panose="020B0604020202020204" pitchFamily="34" charset="0"/>
                <a:cs typeface="Arial" panose="020B0604020202020204" pitchFamily="34" charset="0"/>
              </a:defRPr>
            </a:lvl2pPr>
            <a:lvl3pPr marL="1234409" indent="-320032">
              <a:buClr>
                <a:schemeClr val="accent1"/>
              </a:buClr>
              <a:buFont typeface="Courier New" panose="02070309020205020404" pitchFamily="49" charset="0"/>
              <a:buChar char="o"/>
              <a:defRPr sz="1800" b="0" i="0" spc="-27" baseline="0">
                <a:solidFill>
                  <a:schemeClr val="tx1"/>
                </a:solidFill>
                <a:latin typeface="Arial" panose="020B0604020202020204" pitchFamily="34" charset="0"/>
                <a:cs typeface="Arial" panose="020B0604020202020204" pitchFamily="34" charset="0"/>
              </a:defRPr>
            </a:lvl3pPr>
            <a:lvl4pPr marL="1740832" indent="-369267">
              <a:buClr>
                <a:schemeClr val="accent1"/>
              </a:buClr>
              <a:buFont typeface="Wingdings" pitchFamily="2" charset="2"/>
              <a:buChar char="§"/>
              <a:defRPr sz="1600" b="0" i="0" spc="-27" baseline="0">
                <a:solidFill>
                  <a:schemeClr val="tx1"/>
                </a:solidFill>
                <a:latin typeface="Arial" panose="020B0604020202020204" pitchFamily="34" charset="0"/>
                <a:cs typeface="Arial" panose="020B0604020202020204" pitchFamily="34" charset="0"/>
              </a:defRPr>
            </a:lvl4pPr>
            <a:lvl5pPr marL="2198021" indent="-369267">
              <a:buFont typeface="Wingdings" pitchFamily="2" charset="2"/>
              <a:buChar char="§"/>
              <a:defRPr b="0" i="0">
                <a:latin typeface="Helvetica Light" panose="020B0403020202020204" pitchFamily="34" charset="0"/>
              </a:defRPr>
            </a:lvl5pPr>
          </a:lstStyle>
          <a:p>
            <a:pPr lvl="0"/>
            <a:r>
              <a:rPr lang="en-US"/>
              <a:t>Body copy goes here and should remain between 16pt  to 14pt, lorem ipsum dolor sit </a:t>
            </a:r>
            <a:r>
              <a:rPr lang="en-US" err="1"/>
              <a:t>amet</a:t>
            </a:r>
            <a:r>
              <a:rPr lang="en-US"/>
              <a:t> lorem ipsum dolor sit </a:t>
            </a:r>
            <a:r>
              <a:rPr lang="en-US" err="1"/>
              <a:t>amet</a:t>
            </a:r>
            <a:r>
              <a:rPr lang="en-US"/>
              <a:t> lorem ipsum dolor sit </a:t>
            </a:r>
            <a:r>
              <a:rPr lang="en-US" err="1"/>
              <a:t>amet</a:t>
            </a:r>
            <a:endParaRPr lang="en-US"/>
          </a:p>
          <a:p>
            <a:pPr lvl="1"/>
            <a:r>
              <a:rPr lang="en-US"/>
              <a:t>Second level</a:t>
            </a:r>
          </a:p>
          <a:p>
            <a:pPr lvl="2"/>
            <a:r>
              <a:rPr lang="en-US"/>
              <a:t>Third level</a:t>
            </a:r>
          </a:p>
          <a:p>
            <a:pPr lvl="3"/>
            <a:r>
              <a:rPr lang="en-US"/>
              <a:t>Fourth level</a:t>
            </a:r>
          </a:p>
        </p:txBody>
      </p:sp>
      <p:sp>
        <p:nvSpPr>
          <p:cNvPr id="12" name="Text Placeholder 5">
            <a:extLst>
              <a:ext uri="{FF2B5EF4-FFF2-40B4-BE49-F238E27FC236}">
                <a16:creationId xmlns:a16="http://schemas.microsoft.com/office/drawing/2014/main" id="{7E8C30A2-F9C1-B941-A889-110D1C432AC3}"/>
              </a:ext>
            </a:extLst>
          </p:cNvPr>
          <p:cNvSpPr>
            <a:spLocks noGrp="1"/>
          </p:cNvSpPr>
          <p:nvPr>
            <p:ph type="body" sz="quarter" idx="11" hasCustomPrompt="1"/>
          </p:nvPr>
        </p:nvSpPr>
        <p:spPr>
          <a:xfrm>
            <a:off x="6394182" y="2925234"/>
            <a:ext cx="4471477" cy="2683933"/>
          </a:xfrm>
          <a:prstGeom prst="rect">
            <a:avLst/>
          </a:prstGeom>
        </p:spPr>
        <p:txBody>
          <a:bodyPr/>
          <a:lstStyle>
            <a:lvl1pPr marL="0" indent="0">
              <a:buNone/>
              <a:defRPr sz="2100" b="0" i="0" spc="-27" baseline="0">
                <a:solidFill>
                  <a:schemeClr val="tx1"/>
                </a:solidFill>
                <a:latin typeface="Arial" panose="020B0604020202020204" pitchFamily="34" charset="0"/>
                <a:cs typeface="Arial" panose="020B0604020202020204" pitchFamily="34" charset="0"/>
              </a:defRPr>
            </a:lvl1pPr>
            <a:lvl2pPr>
              <a:buClr>
                <a:schemeClr val="accent1"/>
              </a:buClr>
              <a:defRPr sz="2100" b="0" i="0" spc="-27" baseline="0">
                <a:solidFill>
                  <a:schemeClr val="tx1"/>
                </a:solidFill>
                <a:latin typeface="Arial" panose="020B0604020202020204" pitchFamily="34" charset="0"/>
                <a:cs typeface="Arial" panose="020B0604020202020204" pitchFamily="34" charset="0"/>
              </a:defRPr>
            </a:lvl2pPr>
            <a:lvl3pPr marL="1234409" indent="-320032">
              <a:buClr>
                <a:schemeClr val="accent1"/>
              </a:buClr>
              <a:buFont typeface="Courier New" panose="02070309020205020404" pitchFamily="49" charset="0"/>
              <a:buChar char="o"/>
              <a:defRPr sz="1800" b="0" i="0" spc="-27" baseline="0">
                <a:solidFill>
                  <a:schemeClr val="tx1"/>
                </a:solidFill>
                <a:latin typeface="Arial" panose="020B0604020202020204" pitchFamily="34" charset="0"/>
                <a:cs typeface="Arial" panose="020B0604020202020204" pitchFamily="34" charset="0"/>
              </a:defRPr>
            </a:lvl3pPr>
            <a:lvl4pPr marL="1740832" indent="-369267">
              <a:buClr>
                <a:schemeClr val="accent1"/>
              </a:buClr>
              <a:buFont typeface="Wingdings" pitchFamily="2" charset="2"/>
              <a:buChar char="§"/>
              <a:defRPr sz="1600" b="0" i="0" spc="-27" baseline="0">
                <a:solidFill>
                  <a:schemeClr val="tx1"/>
                </a:solidFill>
                <a:latin typeface="Arial" panose="020B0604020202020204" pitchFamily="34" charset="0"/>
                <a:cs typeface="Arial" panose="020B0604020202020204" pitchFamily="34" charset="0"/>
              </a:defRPr>
            </a:lvl4pPr>
            <a:lvl5pPr marL="2198021" indent="-369267">
              <a:buFont typeface="Wingdings" pitchFamily="2" charset="2"/>
              <a:buChar char="§"/>
              <a:defRPr b="0" i="0">
                <a:latin typeface="Helvetica Light" panose="020B0403020202020204" pitchFamily="34" charset="0"/>
              </a:defRPr>
            </a:lvl5pPr>
          </a:lstStyle>
          <a:p>
            <a:pPr lvl="0"/>
            <a:r>
              <a:rPr lang="en-US"/>
              <a:t>Body copy goes here and should remain between 16pt  to 14pt, lorem ipsum dolor sit </a:t>
            </a:r>
            <a:r>
              <a:rPr lang="en-US" err="1"/>
              <a:t>amet</a:t>
            </a:r>
            <a:r>
              <a:rPr lang="en-US"/>
              <a:t> lorem ipsum dolor sit </a:t>
            </a:r>
            <a:r>
              <a:rPr lang="en-US" err="1"/>
              <a:t>amet</a:t>
            </a:r>
            <a:r>
              <a:rPr lang="en-US"/>
              <a:t> lorem ipsum dolor sit </a:t>
            </a:r>
            <a:r>
              <a:rPr lang="en-US" err="1"/>
              <a:t>amet</a:t>
            </a:r>
            <a:endParaRPr lang="en-US"/>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1768565B-1DD1-3F43-A129-7859D99647E6}"/>
              </a:ext>
            </a:extLst>
          </p:cNvPr>
          <p:cNvSpPr>
            <a:spLocks noGrp="1"/>
          </p:cNvSpPr>
          <p:nvPr>
            <p:ph type="pic" sz="quarter" idx="12" hasCustomPrompt="1"/>
          </p:nvPr>
        </p:nvSpPr>
        <p:spPr>
          <a:xfrm>
            <a:off x="280610" y="375860"/>
            <a:ext cx="626533" cy="626533"/>
          </a:xfrm>
          <a:prstGeom prst="rect">
            <a:avLst/>
          </a:prstGeom>
          <a:noFill/>
          <a:ln>
            <a:noFill/>
          </a:ln>
        </p:spPr>
        <p:txBody>
          <a:bodyPr anchor="ctr"/>
          <a:lstStyle>
            <a:lvl1pPr marL="0" indent="0" algn="ctr">
              <a:buNone/>
              <a:defRPr sz="933" b="1">
                <a:solidFill>
                  <a:schemeClr val="bg1"/>
                </a:solidFill>
              </a:defRPr>
            </a:lvl1pPr>
          </a:lstStyle>
          <a:p>
            <a:r>
              <a:rPr lang="en-US"/>
              <a:t>Insert White Icon</a:t>
            </a:r>
          </a:p>
        </p:txBody>
      </p:sp>
      <p:sp>
        <p:nvSpPr>
          <p:cNvPr id="15" name="Rectangle 14">
            <a:extLst>
              <a:ext uri="{FF2B5EF4-FFF2-40B4-BE49-F238E27FC236}">
                <a16:creationId xmlns:a16="http://schemas.microsoft.com/office/drawing/2014/main" id="{882CFAC4-339B-454C-A199-8B3130D71EB5}"/>
              </a:ext>
            </a:extLst>
          </p:cNvPr>
          <p:cNvSpPr/>
          <p:nvPr userDrawn="1"/>
        </p:nvSpPr>
        <p:spPr>
          <a:xfrm>
            <a:off x="1735360"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a:solidFill>
                  <a:schemeClr val="accent6"/>
                </a:solidFill>
                <a:latin typeface="Arial" panose="020B0604020202020204" pitchFamily="34" charset="0"/>
                <a:cs typeface="Arial" panose="020B0604020202020204" pitchFamily="34" charset="0"/>
              </a:rPr>
              <a:t>© 2022 J.D. Power. All Rights Reserved. CONFIDENTIAL &amp; PROPRIETARY</a:t>
            </a:r>
          </a:p>
        </p:txBody>
      </p:sp>
      <p:sp>
        <p:nvSpPr>
          <p:cNvPr id="11" name="Slide Number">
            <a:extLst>
              <a:ext uri="{FF2B5EF4-FFF2-40B4-BE49-F238E27FC236}">
                <a16:creationId xmlns:a16="http://schemas.microsoft.com/office/drawing/2014/main" id="{3D5DDA48-95AF-604E-95D8-AFD60104B281}"/>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3" name="Picture 12" descr="Logo&#10;&#10;Description automatically generated">
            <a:extLst>
              <a:ext uri="{FF2B5EF4-FFF2-40B4-BE49-F238E27FC236}">
                <a16:creationId xmlns:a16="http://schemas.microsoft.com/office/drawing/2014/main" id="{CFC15063-6A02-DF4F-98B1-B35502C8F2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660862494"/>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Light - Divider slid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32BA-8036-8847-BF44-E6D6EC75C303}"/>
              </a:ext>
            </a:extLst>
          </p:cNvPr>
          <p:cNvSpPr>
            <a:spLocks noGrp="1"/>
          </p:cNvSpPr>
          <p:nvPr>
            <p:ph type="title"/>
          </p:nvPr>
        </p:nvSpPr>
        <p:spPr>
          <a:xfrm>
            <a:off x="5961333" y="1023148"/>
            <a:ext cx="5634644" cy="1387543"/>
          </a:xfrm>
          <a:prstGeom prst="rect">
            <a:avLst/>
          </a:prstGeom>
        </p:spPr>
        <p:txBody>
          <a:bodyPr/>
          <a:lstStyle>
            <a:lvl1pPr algn="l">
              <a:defRPr sz="3600" b="0">
                <a:solidFill>
                  <a:schemeClr val="tx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07191A43-4CC9-0F4B-8DB0-516D689E74EE}"/>
              </a:ext>
            </a:extLst>
          </p:cNvPr>
          <p:cNvSpPr/>
          <p:nvPr userDrawn="1"/>
        </p:nvSpPr>
        <p:spPr>
          <a:xfrm>
            <a:off x="1" y="3937827"/>
            <a:ext cx="12191999" cy="283187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98089C7-EFEA-7A4D-BDFF-9397E8BD6891}"/>
              </a:ext>
            </a:extLst>
          </p:cNvPr>
          <p:cNvSpPr>
            <a:spLocks noGrp="1"/>
          </p:cNvSpPr>
          <p:nvPr>
            <p:ph type="body" sz="quarter" idx="10"/>
          </p:nvPr>
        </p:nvSpPr>
        <p:spPr>
          <a:xfrm>
            <a:off x="5961333" y="4279794"/>
            <a:ext cx="5634644" cy="1555057"/>
          </a:xfrm>
          <a:prstGeom prst="rect">
            <a:avLst/>
          </a:prstGeom>
        </p:spPr>
        <p:txBody>
          <a:bodyPr/>
          <a:lstStyle>
            <a:lvl1pPr marL="0" indent="0">
              <a:lnSpc>
                <a:spcPct val="100000"/>
              </a:lnSpc>
              <a:buNone/>
              <a:defRPr sz="2000">
                <a:solidFill>
                  <a:schemeClr val="tx1">
                    <a:lumMod val="50000"/>
                    <a:lumOff val="50000"/>
                  </a:schemeClr>
                </a:solidFill>
              </a:defRPr>
            </a:lvl1pPr>
          </a:lstStyle>
          <a:p>
            <a:pPr lvl="0"/>
            <a:endParaRPr lang="en-US"/>
          </a:p>
        </p:txBody>
      </p:sp>
      <p:sp>
        <p:nvSpPr>
          <p:cNvPr id="9" name="Picture Placeholder 8">
            <a:extLst>
              <a:ext uri="{FF2B5EF4-FFF2-40B4-BE49-F238E27FC236}">
                <a16:creationId xmlns:a16="http://schemas.microsoft.com/office/drawing/2014/main" id="{E902BE0D-A410-0145-B048-FABFB6749EA9}"/>
              </a:ext>
            </a:extLst>
          </p:cNvPr>
          <p:cNvSpPr>
            <a:spLocks noGrp="1"/>
          </p:cNvSpPr>
          <p:nvPr>
            <p:ph type="pic" sz="quarter" idx="11"/>
          </p:nvPr>
        </p:nvSpPr>
        <p:spPr>
          <a:xfrm>
            <a:off x="0" y="0"/>
            <a:ext cx="5337175" cy="6858000"/>
          </a:xfrm>
          <a:prstGeom prst="rect">
            <a:avLst/>
          </a:prstGeom>
        </p:spPr>
        <p:txBody>
          <a:bodyPr/>
          <a:lstStyle/>
          <a:p>
            <a:endParaRPr lang="en-US"/>
          </a:p>
        </p:txBody>
      </p:sp>
      <p:sp>
        <p:nvSpPr>
          <p:cNvPr id="6" name="Rectangle 13">
            <a:extLst>
              <a:ext uri="{FF2B5EF4-FFF2-40B4-BE49-F238E27FC236}">
                <a16:creationId xmlns:a16="http://schemas.microsoft.com/office/drawing/2014/main" id="{4811C359-3351-8D4A-A994-39D765CEA817}"/>
              </a:ext>
            </a:extLst>
          </p:cNvPr>
          <p:cNvSpPr txBox="1"/>
          <p:nvPr userDrawn="1"/>
        </p:nvSpPr>
        <p:spPr>
          <a:xfrm>
            <a:off x="5961333"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pic>
        <p:nvPicPr>
          <p:cNvPr id="10" name="Picture 9" descr="Logo&#10;&#10;Description automatically generated">
            <a:extLst>
              <a:ext uri="{FF2B5EF4-FFF2-40B4-BE49-F238E27FC236}">
                <a16:creationId xmlns:a16="http://schemas.microsoft.com/office/drawing/2014/main" id="{5407EFAC-1378-3043-9F00-37ED7223E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31334"/>
            <a:ext cx="914914" cy="131307"/>
          </a:xfrm>
          <a:prstGeom prst="rect">
            <a:avLst/>
          </a:prstGeom>
        </p:spPr>
      </p:pic>
    </p:spTree>
    <p:extLst>
      <p:ext uri="{BB962C8B-B14F-4D97-AF65-F5344CB8AC3E}">
        <p14:creationId xmlns:p14="http://schemas.microsoft.com/office/powerpoint/2010/main" val="24755085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1x1 w/o Title w/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Source">
            <a:extLst>
              <a:ext uri="{FF2B5EF4-FFF2-40B4-BE49-F238E27FC236}">
                <a16:creationId xmlns:a16="http://schemas.microsoft.com/office/drawing/2014/main" id="{D0E8F01E-0B24-44BB-9358-8E2CFEB96C0C}"/>
              </a:ext>
            </a:extLst>
          </p:cNvPr>
          <p:cNvSpPr>
            <a:spLocks noGrp="1"/>
          </p:cNvSpPr>
          <p:nvPr>
            <p:ph type="body" sz="quarter" idx="2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Footnote">
            <a:extLst>
              <a:ext uri="{FF2B5EF4-FFF2-40B4-BE49-F238E27FC236}">
                <a16:creationId xmlns:a16="http://schemas.microsoft.com/office/drawing/2014/main" id="{CAB52015-55D7-411F-A877-305F98FF9577}"/>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8" name="Tombstone">
            <a:extLst>
              <a:ext uri="{FF2B5EF4-FFF2-40B4-BE49-F238E27FC236}">
                <a16:creationId xmlns:a16="http://schemas.microsoft.com/office/drawing/2014/main" id="{DC3283D1-D3BC-453C-9526-8522A73C9D3C}"/>
              </a:ext>
            </a:extLst>
          </p:cNvPr>
          <p:cNvSpPr>
            <a:spLocks noGrp="1"/>
          </p:cNvSpPr>
          <p:nvPr>
            <p:ph type="body" sz="quarter" idx="18"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6. 1x1 w/o Title w/ Text</a:t>
            </a:r>
          </a:p>
        </p:txBody>
      </p:sp>
      <p:sp>
        <p:nvSpPr>
          <p:cNvPr id="11" name="Rectangle">
            <a:extLst>
              <a:ext uri="{FF2B5EF4-FFF2-40B4-BE49-F238E27FC236}">
                <a16:creationId xmlns:a16="http://schemas.microsoft.com/office/drawing/2014/main" id="{B91807A5-045C-D8B9-A9A2-292299C0A4C5}"/>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25626283"/>
      </p:ext>
    </p:extLst>
  </p:cSld>
  <p:clrMapOvr>
    <a:masterClrMapping/>
  </p:clrMapOvr>
  <p:transition spd="med"/>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 1x1 w/o Title w/o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Source">
            <a:extLst>
              <a:ext uri="{FF2B5EF4-FFF2-40B4-BE49-F238E27FC236}">
                <a16:creationId xmlns:a16="http://schemas.microsoft.com/office/drawing/2014/main" id="{E3C99C35-F63E-48AC-8A9A-DA09B4B4D264}"/>
              </a:ext>
            </a:extLst>
          </p:cNvPr>
          <p:cNvSpPr>
            <a:spLocks noGrp="1"/>
          </p:cNvSpPr>
          <p:nvPr>
            <p:ph type="body" sz="quarter" idx="20" hasCustomPrompt="1"/>
          </p:nvPr>
        </p:nvSpPr>
        <p:spPr>
          <a:xfrm>
            <a:off x="254000"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Footnote">
            <a:extLst>
              <a:ext uri="{FF2B5EF4-FFF2-40B4-BE49-F238E27FC236}">
                <a16:creationId xmlns:a16="http://schemas.microsoft.com/office/drawing/2014/main" id="{81506840-72F6-4679-94F6-647D05314571}"/>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7. 1x1 w/o Title w/o Text</a:t>
            </a:r>
          </a:p>
        </p:txBody>
      </p:sp>
      <p:sp>
        <p:nvSpPr>
          <p:cNvPr id="8" name="Rectangle">
            <a:extLst>
              <a:ext uri="{FF2B5EF4-FFF2-40B4-BE49-F238E27FC236}">
                <a16:creationId xmlns:a16="http://schemas.microsoft.com/office/drawing/2014/main" id="{2C77E1B7-3A29-998D-C062-BDE77FEDF37B}"/>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229287387"/>
      </p:ext>
    </p:extLst>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 1x1 w/ Title w/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Source">
            <a:extLst>
              <a:ext uri="{FF2B5EF4-FFF2-40B4-BE49-F238E27FC236}">
                <a16:creationId xmlns:a16="http://schemas.microsoft.com/office/drawing/2014/main" id="{2150F03F-0DD2-4D36-880C-CCBBCBD231E8}"/>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1" name="Footnote">
            <a:extLst>
              <a:ext uri="{FF2B5EF4-FFF2-40B4-BE49-F238E27FC236}">
                <a16:creationId xmlns:a16="http://schemas.microsoft.com/office/drawing/2014/main" id="{9011B982-99C5-4449-9F1D-DE35F437ED7D}"/>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9" name="Tombstone">
            <a:extLst>
              <a:ext uri="{FF2B5EF4-FFF2-40B4-BE49-F238E27FC236}">
                <a16:creationId xmlns:a16="http://schemas.microsoft.com/office/drawing/2014/main" id="{000C9A66-DEF0-4EF7-B477-0835A7C3F507}"/>
              </a:ext>
            </a:extLst>
          </p:cNvPr>
          <p:cNvSpPr>
            <a:spLocks noGrp="1"/>
          </p:cNvSpPr>
          <p:nvPr>
            <p:ph type="body" sz="quarter" idx="2"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12192000" cy="309966"/>
          </a:xfrm>
          <a:prstGeom prst="rect">
            <a:avLst/>
          </a:prstGeom>
        </p:spPr>
        <p:txBody>
          <a:bodyPr/>
          <a:lstStyle>
            <a:lvl1pPr marL="0" indent="0" algn="ctr">
              <a:buNone/>
              <a:defRPr sz="1556" b="0" u="sng" baseline="0">
                <a:solidFill>
                  <a:schemeClr val="bg2"/>
                </a:solidFill>
              </a:defRPr>
            </a:lvl1pPr>
          </a:lstStyle>
          <a:p>
            <a:pPr lvl="0"/>
            <a:r>
              <a:rPr lang="en-US"/>
              <a:t>Chart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8. 1x1 w/ Title w/ Text</a:t>
            </a:r>
          </a:p>
        </p:txBody>
      </p:sp>
      <p:sp>
        <p:nvSpPr>
          <p:cNvPr id="13" name="Rectangle">
            <a:extLst>
              <a:ext uri="{FF2B5EF4-FFF2-40B4-BE49-F238E27FC236}">
                <a16:creationId xmlns:a16="http://schemas.microsoft.com/office/drawing/2014/main" id="{4B96C85B-BF62-7913-6A4A-0EB82F3B0669}"/>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615472177"/>
      </p:ext>
    </p:extLst>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 1x1 w/ Title w/o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12192000" cy="309966"/>
          </a:xfrm>
          <a:prstGeom prst="rect">
            <a:avLst/>
          </a:prstGeom>
        </p:spPr>
        <p:txBody>
          <a:bodyPr/>
          <a:lstStyle>
            <a:lvl1pPr marL="0" indent="0" algn="ctr">
              <a:buNone/>
              <a:defRPr sz="1556" b="0" u="sng" baseline="0">
                <a:solidFill>
                  <a:schemeClr val="bg2"/>
                </a:solidFill>
              </a:defRPr>
            </a:lvl1pPr>
          </a:lstStyle>
          <a:p>
            <a:pPr lvl="0"/>
            <a:r>
              <a:rPr lang="en-US"/>
              <a:t>Chart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9. 1x1 w/ Title w/o Text</a:t>
            </a:r>
          </a:p>
        </p:txBody>
      </p:sp>
      <p:sp>
        <p:nvSpPr>
          <p:cNvPr id="8" name="Footnote">
            <a:extLst>
              <a:ext uri="{FF2B5EF4-FFF2-40B4-BE49-F238E27FC236}">
                <a16:creationId xmlns:a16="http://schemas.microsoft.com/office/drawing/2014/main" id="{0DEFD12C-7CDF-408F-8F59-FF41FA3D24E2}"/>
              </a:ext>
            </a:extLst>
          </p:cNvPr>
          <p:cNvSpPr>
            <a:spLocks noGrp="1"/>
          </p:cNvSpPr>
          <p:nvPr>
            <p:ph type="body" sz="quarter" idx="2"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1" name="Source">
            <a:extLst>
              <a:ext uri="{FF2B5EF4-FFF2-40B4-BE49-F238E27FC236}">
                <a16:creationId xmlns:a16="http://schemas.microsoft.com/office/drawing/2014/main" id="{4E218B4F-BC4D-4912-8E6A-BF9EB7F1FBAB}"/>
              </a:ext>
            </a:extLst>
          </p:cNvPr>
          <p:cNvSpPr>
            <a:spLocks noGrp="1"/>
          </p:cNvSpPr>
          <p:nvPr>
            <p:ph type="body" sz="quarter" idx="3"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E3A0E35C-D8CC-A81A-77C4-CECB67739C11}"/>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156391804"/>
      </p:ext>
    </p:extLst>
  </p:cSld>
  <p:clrMapOvr>
    <a:masterClrMapping/>
  </p:clrMapOvr>
  <p:transition spd="med"/>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 2x1 w/ Title w/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6096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10. 2x1 w/ Title w/ Text w/Line</a:t>
            </a:r>
          </a:p>
        </p:txBody>
      </p:sp>
      <p:sp>
        <p:nvSpPr>
          <p:cNvPr id="12" name="Footnote">
            <a:extLst>
              <a:ext uri="{FF2B5EF4-FFF2-40B4-BE49-F238E27FC236}">
                <a16:creationId xmlns:a16="http://schemas.microsoft.com/office/drawing/2014/main" id="{F6A90C32-8404-4527-A2CC-A76279FE9423}"/>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D77C49DB-7950-40D3-BB22-B8F492445B22}"/>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4114C106-25FB-455C-1EA4-2C5DEDD869D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423313655"/>
      </p:ext>
    </p:extLst>
  </p:cSld>
  <p:clrMapOvr>
    <a:masterClrMapping/>
  </p:clrMapOvr>
  <p:transition spd="med"/>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 2x1 w/ Title w/o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6096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Source">
            <a:extLst>
              <a:ext uri="{FF2B5EF4-FFF2-40B4-BE49-F238E27FC236}">
                <a16:creationId xmlns:a16="http://schemas.microsoft.com/office/drawing/2014/main" id="{2E2A2FA8-9AE3-42C3-9677-C84632E5079E}"/>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2" name="Footnote">
            <a:extLst>
              <a:ext uri="{FF2B5EF4-FFF2-40B4-BE49-F238E27FC236}">
                <a16:creationId xmlns:a16="http://schemas.microsoft.com/office/drawing/2014/main" id="{DC81A323-07FB-47E0-97FC-678B84610719}"/>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11. 2x1 w/ Title w/o Text w/Line</a:t>
            </a:r>
          </a:p>
        </p:txBody>
      </p:sp>
      <p:sp>
        <p:nvSpPr>
          <p:cNvPr id="14" name="Rectangle">
            <a:extLst>
              <a:ext uri="{FF2B5EF4-FFF2-40B4-BE49-F238E27FC236}">
                <a16:creationId xmlns:a16="http://schemas.microsoft.com/office/drawing/2014/main" id="{C3F54D5E-C869-57A4-1691-EDE623326A8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592119457"/>
      </p:ext>
    </p:extLst>
  </p:cSld>
  <p:clrMapOvr>
    <a:masterClrMapping/>
  </p:clrMapOvr>
  <p:transition spd="med"/>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 2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12. 2x1 w/ Title w/ Text w/o Line</a:t>
            </a:r>
          </a:p>
        </p:txBody>
      </p:sp>
      <p:sp>
        <p:nvSpPr>
          <p:cNvPr id="12" name="Footnote">
            <a:extLst>
              <a:ext uri="{FF2B5EF4-FFF2-40B4-BE49-F238E27FC236}">
                <a16:creationId xmlns:a16="http://schemas.microsoft.com/office/drawing/2014/main" id="{62817D6E-D240-4E44-B002-39655C710E7E}"/>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511C3615-F8E2-49C8-AD97-7A1540DF174F}"/>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98041C34-696A-05B6-71D7-5658002F51B4}"/>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472820074"/>
      </p:ext>
    </p:extLst>
  </p:cSld>
  <p:clrMapOvr>
    <a:masterClrMapping/>
  </p:clrMapOvr>
  <p:transition spd="med"/>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 2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13. 2x1 w/ Title w/o Text w/o Line</a:t>
            </a:r>
          </a:p>
        </p:txBody>
      </p:sp>
      <p:sp>
        <p:nvSpPr>
          <p:cNvPr id="12" name="Footnote">
            <a:extLst>
              <a:ext uri="{FF2B5EF4-FFF2-40B4-BE49-F238E27FC236}">
                <a16:creationId xmlns:a16="http://schemas.microsoft.com/office/drawing/2014/main" id="{C2A57059-F1C2-4A64-BF4E-3AA70A56042E}"/>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41E30249-E703-4683-8DAE-288CB92F94F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4EF8818A-FDBC-9840-8BE7-7A27B86D2C1A}"/>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290258609"/>
      </p:ext>
    </p:extLst>
  </p:cSld>
  <p:clrMapOvr>
    <a:masterClrMapping/>
  </p:clrMapOvr>
  <p:transition spd="med"/>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4. 3x1 w/ Title w/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4"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14. 3x1 w/ Title w/ Text w/Line</a:t>
            </a:r>
          </a:p>
        </p:txBody>
      </p:sp>
      <p:sp>
        <p:nvSpPr>
          <p:cNvPr id="14" name="Footnote">
            <a:extLst>
              <a:ext uri="{FF2B5EF4-FFF2-40B4-BE49-F238E27FC236}">
                <a16:creationId xmlns:a16="http://schemas.microsoft.com/office/drawing/2014/main" id="{B3FB9DE7-42F0-4B89-B521-950A3BFEF44F}"/>
              </a:ext>
            </a:extLst>
          </p:cNvPr>
          <p:cNvSpPr>
            <a:spLocks noGrp="1"/>
          </p:cNvSpPr>
          <p:nvPr>
            <p:ph type="body" sz="quarter" idx="5" hasCustomPrompt="1"/>
          </p:nvPr>
        </p:nvSpPr>
        <p:spPr>
          <a:xfrm>
            <a:off x="254000" y="6451600"/>
            <a:ext cx="11684000" cy="152400"/>
          </a:xfrm>
          <a:prstGeom prst="rect">
            <a:avLst/>
          </a:prstGeom>
        </p:spPr>
        <p:txBody>
          <a:bodyPr lIns="0" tIns="0" rIns="0" bIns="0" anchor="b"/>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C96D6108-E22F-402E-9115-23ED5F00C518}"/>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3" name="Rectangle">
            <a:extLst>
              <a:ext uri="{FF2B5EF4-FFF2-40B4-BE49-F238E27FC236}">
                <a16:creationId xmlns:a16="http://schemas.microsoft.com/office/drawing/2014/main" id="{44054416-B3C8-C5A8-5FF6-16AA441E89D9}"/>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684954599"/>
      </p:ext>
    </p:extLst>
  </p:cSld>
  <p:clrMapOvr>
    <a:masterClrMapping/>
  </p:clrMapOvr>
  <p:transition spd="med"/>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 3x1 w/ Title w/o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15. 3x1 w/ Title w/o Text w/Line</a:t>
            </a:r>
          </a:p>
        </p:txBody>
      </p:sp>
      <p:sp>
        <p:nvSpPr>
          <p:cNvPr id="13" name="Footnote">
            <a:extLst>
              <a:ext uri="{FF2B5EF4-FFF2-40B4-BE49-F238E27FC236}">
                <a16:creationId xmlns:a16="http://schemas.microsoft.com/office/drawing/2014/main" id="{48FDDB9C-BBB7-4B2B-96BE-56370C9ED155}"/>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EA131016-D867-48B5-A8B2-54E3FFF8F49D}"/>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170695E5-D2DE-FD8C-3BB2-EE9181D5CB8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933784542"/>
      </p:ext>
    </p:extLst>
  </p:cSld>
  <p:clrMapOvr>
    <a:masterClrMapping/>
  </p:clrMapOvr>
  <p:transition spd="med"/>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6. 3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4"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16. 3x1 w/ Title w/ Text w/o Line</a:t>
            </a:r>
          </a:p>
        </p:txBody>
      </p:sp>
      <p:sp>
        <p:nvSpPr>
          <p:cNvPr id="13" name="Footnote">
            <a:extLst>
              <a:ext uri="{FF2B5EF4-FFF2-40B4-BE49-F238E27FC236}">
                <a16:creationId xmlns:a16="http://schemas.microsoft.com/office/drawing/2014/main" id="{4D0F265A-06CC-4BF8-8A1C-3304B93440CE}"/>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7AD5E440-6F1B-49B4-9D3D-30DCBE3A5E43}"/>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EE3C98C9-9298-C7DD-246D-A7690D38A49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647504738"/>
      </p:ext>
    </p:extLst>
  </p:cSld>
  <p:clrMapOvr>
    <a:masterClrMapping/>
  </p:clrMapOvr>
  <p:transition spd="med"/>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 3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17. 3x1 w/ Title w/o Text w/o Line</a:t>
            </a:r>
          </a:p>
        </p:txBody>
      </p:sp>
      <p:sp>
        <p:nvSpPr>
          <p:cNvPr id="13" name="Footnote">
            <a:extLst>
              <a:ext uri="{FF2B5EF4-FFF2-40B4-BE49-F238E27FC236}">
                <a16:creationId xmlns:a16="http://schemas.microsoft.com/office/drawing/2014/main" id="{515B45AF-D3CE-4775-B783-F6B418CEDA5A}"/>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43B52532-E102-4EC9-ABB1-8CAC4CED357E}"/>
              </a:ext>
            </a:extLst>
          </p:cNvPr>
          <p:cNvSpPr>
            <a:spLocks noGrp="1"/>
          </p:cNvSpPr>
          <p:nvPr>
            <p:ph type="body" sz="quarter" idx="5" hasCustomPrompt="1"/>
          </p:nvPr>
        </p:nvSpPr>
        <p:spPr>
          <a:xfrm>
            <a:off x="255646" y="6634480"/>
            <a:ext cx="5334000" cy="101600"/>
          </a:xfrm>
          <a:prstGeom prst="rect">
            <a:avLst/>
          </a:prstGeom>
        </p:spPr>
        <p:txBody>
          <a:bodyPr lIns="0" tIns="0" rIns="0" bIns="0" anchor="b"/>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2130D106-9A94-473F-630F-C106AA485E2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808585417"/>
      </p:ext>
    </p:extLst>
  </p:cSld>
  <p:clrMapOvr>
    <a:masterClrMapping/>
  </p:clrMapOvr>
  <p:transition spd="med"/>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8. 4x1 w/ Title w/ Text w/Line">
    <p:spTree>
      <p:nvGrpSpPr>
        <p:cNvPr id="1" name=""/>
        <p:cNvGrpSpPr/>
        <p:nvPr/>
      </p:nvGrpSpPr>
      <p:grpSpPr>
        <a:xfrm>
          <a:off x="0" y="0"/>
          <a:ext cx="0" cy="0"/>
          <a:chOff x="0" y="0"/>
          <a:chExt cx="0" cy="0"/>
        </a:xfrm>
      </p:grpSpPr>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18. 4x1 w/ Title w/ Text w/Line</a:t>
            </a:r>
          </a:p>
        </p:txBody>
      </p:sp>
      <p:sp>
        <p:nvSpPr>
          <p:cNvPr id="15" name="Footnote">
            <a:extLst>
              <a:ext uri="{FF2B5EF4-FFF2-40B4-BE49-F238E27FC236}">
                <a16:creationId xmlns:a16="http://schemas.microsoft.com/office/drawing/2014/main" id="{2E70C37C-131E-43A2-B608-5E417F7D3273}"/>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6" name="Source">
            <a:extLst>
              <a:ext uri="{FF2B5EF4-FFF2-40B4-BE49-F238E27FC236}">
                <a16:creationId xmlns:a16="http://schemas.microsoft.com/office/drawing/2014/main" id="{E82010E0-6A9F-400E-A9C9-F40199683BC0}"/>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lnSpc>
                <a:spcPct val="100000"/>
              </a:lnSpc>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7" name="Rectangle">
            <a:extLst>
              <a:ext uri="{FF2B5EF4-FFF2-40B4-BE49-F238E27FC236}">
                <a16:creationId xmlns:a16="http://schemas.microsoft.com/office/drawing/2014/main" id="{54C5EB8B-0AA6-D1CA-91C8-851439ECD80C}"/>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061193783"/>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4532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9. 4x1 w/ Title w/o Text w/Line">
    <p:spTree>
      <p:nvGrpSpPr>
        <p:cNvPr id="1" name=""/>
        <p:cNvGrpSpPr/>
        <p:nvPr/>
      </p:nvGrpSpPr>
      <p:grpSpPr>
        <a:xfrm>
          <a:off x="0" y="0"/>
          <a:ext cx="0" cy="0"/>
          <a:chOff x="0" y="0"/>
          <a:chExt cx="0" cy="0"/>
        </a:xfrm>
      </p:grpSpPr>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19. 4x1 w/ Title w/o Text w/Line</a:t>
            </a:r>
          </a:p>
        </p:txBody>
      </p:sp>
      <p:sp>
        <p:nvSpPr>
          <p:cNvPr id="14" name="Footnote">
            <a:extLst>
              <a:ext uri="{FF2B5EF4-FFF2-40B4-BE49-F238E27FC236}">
                <a16:creationId xmlns:a16="http://schemas.microsoft.com/office/drawing/2014/main" id="{58B9634E-7AC8-40F1-833C-B9109972803E}"/>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9CAA4095-7702-454C-A5AC-77B859993E69}"/>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590DA878-EE3D-DDA4-97AF-A84348BEA93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447913560"/>
      </p:ext>
    </p:extLst>
  </p:cSld>
  <p:clrMapOvr>
    <a:masterClrMapping/>
  </p:clrMapOvr>
  <p:transition spd="med"/>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0. 4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20. 4x1 w/ Title w/ Text w/o Line</a:t>
            </a:r>
          </a:p>
        </p:txBody>
      </p:sp>
      <p:sp>
        <p:nvSpPr>
          <p:cNvPr id="14" name="Footnote">
            <a:extLst>
              <a:ext uri="{FF2B5EF4-FFF2-40B4-BE49-F238E27FC236}">
                <a16:creationId xmlns:a16="http://schemas.microsoft.com/office/drawing/2014/main" id="{82EFE2AA-1FB8-43B9-9B9B-4807BAD5F3D8}"/>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AAD58705-57E9-467A-AF56-B1DF9D5EBCFF}"/>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BA3734B4-EABC-C6FD-C3B3-15BF6C71901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7106866"/>
      </p:ext>
    </p:extLst>
  </p:cSld>
  <p:clrMapOvr>
    <a:masterClrMapping/>
  </p:clrMapOvr>
  <p:transition spd="med"/>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1. 4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21. 4x1 w/ Title w/o Text w/o Line</a:t>
            </a:r>
          </a:p>
        </p:txBody>
      </p:sp>
      <p:sp>
        <p:nvSpPr>
          <p:cNvPr id="14" name="Footnote">
            <a:extLst>
              <a:ext uri="{FF2B5EF4-FFF2-40B4-BE49-F238E27FC236}">
                <a16:creationId xmlns:a16="http://schemas.microsoft.com/office/drawing/2014/main" id="{E10A5398-87C3-4041-A679-016392F102D4}"/>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58443C2E-76CC-4052-9E06-A1A95B5B4C8A}"/>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62448E75-1C6A-59A8-DE65-045F4EEE8F0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723924782"/>
      </p:ext>
    </p:extLst>
  </p:cSld>
  <p:clrMapOvr>
    <a:masterClrMapping/>
  </p:clrMapOvr>
  <p:transition spd="med"/>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2. 2x1 Left w/ Title w/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22. 2x1 Left w/ Title w/ Text w/Line</a:t>
            </a:r>
          </a:p>
        </p:txBody>
      </p:sp>
      <p:sp>
        <p:nvSpPr>
          <p:cNvPr id="13" name="Footnote">
            <a:extLst>
              <a:ext uri="{FF2B5EF4-FFF2-40B4-BE49-F238E27FC236}">
                <a16:creationId xmlns:a16="http://schemas.microsoft.com/office/drawing/2014/main" id="{56D02844-995B-4160-8A2C-47F33BF9584E}"/>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3A9753EF-D464-4DB1-A242-2DA55D82DD29}"/>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2" name="Rectangle">
            <a:extLst>
              <a:ext uri="{FF2B5EF4-FFF2-40B4-BE49-F238E27FC236}">
                <a16:creationId xmlns:a16="http://schemas.microsoft.com/office/drawing/2014/main" id="{D4FAD37A-D5F2-0727-602E-E8353259AC69}"/>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107226727"/>
      </p:ext>
    </p:extLst>
  </p:cSld>
  <p:clrMapOvr>
    <a:masterClrMapping/>
  </p:clrMapOvr>
  <p:transition spd="med"/>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3. 2x1 Left w/ Title w/o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23. 2x1 Left w/ Title w/o Text w/Line</a:t>
            </a:r>
          </a:p>
        </p:txBody>
      </p:sp>
      <p:sp>
        <p:nvSpPr>
          <p:cNvPr id="12" name="Footnote">
            <a:extLst>
              <a:ext uri="{FF2B5EF4-FFF2-40B4-BE49-F238E27FC236}">
                <a16:creationId xmlns:a16="http://schemas.microsoft.com/office/drawing/2014/main" id="{19034260-89AE-4D37-8CAC-5763D3A17016}"/>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CA41ED63-11A1-49C9-B469-FF4B53C58E3E}"/>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16049FED-C6B6-9824-E83D-B673E2FC55AE}"/>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464251700"/>
      </p:ext>
    </p:extLst>
  </p:cSld>
  <p:clrMapOvr>
    <a:masterClrMapping/>
  </p:clrMapOvr>
  <p:transition spd="med"/>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4. 2x1 Left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24. 2x1 Left w/ Title w/ Text w/o Line</a:t>
            </a:r>
          </a:p>
        </p:txBody>
      </p:sp>
      <p:sp>
        <p:nvSpPr>
          <p:cNvPr id="12" name="Footnote">
            <a:extLst>
              <a:ext uri="{FF2B5EF4-FFF2-40B4-BE49-F238E27FC236}">
                <a16:creationId xmlns:a16="http://schemas.microsoft.com/office/drawing/2014/main" id="{6B669482-CEBC-4581-8ED5-C5581DB476FF}"/>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60B7604E-DFF2-4FF9-95A1-9E9043DD55AF}"/>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8F34C343-F371-6A84-CC3C-7FEC78017D0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835776384"/>
      </p:ext>
    </p:extLst>
  </p:cSld>
  <p:clrMapOvr>
    <a:masterClrMapping/>
  </p:clrMapOvr>
  <p:transition spd="med"/>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5. 2x1 Left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25. 2x1 Left w/ Title w/o Text w/o Line</a:t>
            </a:r>
          </a:p>
        </p:txBody>
      </p:sp>
      <p:sp>
        <p:nvSpPr>
          <p:cNvPr id="12" name="Footnote">
            <a:extLst>
              <a:ext uri="{FF2B5EF4-FFF2-40B4-BE49-F238E27FC236}">
                <a16:creationId xmlns:a16="http://schemas.microsoft.com/office/drawing/2014/main" id="{403068AD-F7EA-4368-BF65-4C10172B1AA1}"/>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6BB8716D-E5EE-455A-A565-F3D6C84439D6}"/>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E3CFD794-A77B-6223-6143-A5A2A6B91650}"/>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189670857"/>
      </p:ext>
    </p:extLst>
  </p:cSld>
  <p:clrMapOvr>
    <a:masterClrMapping/>
  </p:clrMapOvr>
  <p:transition spd="med"/>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6. 2x1 w/ Title w/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26. 2x1 w/ Title w/ Text w/Line</a:t>
            </a:r>
          </a:p>
        </p:txBody>
      </p:sp>
      <p:sp>
        <p:nvSpPr>
          <p:cNvPr id="13" name="Footnote">
            <a:extLst>
              <a:ext uri="{FF2B5EF4-FFF2-40B4-BE49-F238E27FC236}">
                <a16:creationId xmlns:a16="http://schemas.microsoft.com/office/drawing/2014/main" id="{91D194A4-E33A-4F22-BCB8-ECF2617983CA}"/>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E777D955-5F19-4166-BC2A-13754A59AFAF}"/>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1" name="Rectangle">
            <a:extLst>
              <a:ext uri="{FF2B5EF4-FFF2-40B4-BE49-F238E27FC236}">
                <a16:creationId xmlns:a16="http://schemas.microsoft.com/office/drawing/2014/main" id="{5163CFEB-0D48-766E-0DB8-F21CB7075E1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729392381"/>
      </p:ext>
    </p:extLst>
  </p:cSld>
  <p:clrMapOvr>
    <a:masterClrMapping/>
  </p:clrMapOvr>
  <p:transition spd="med"/>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7. 2x1 w/ Title w/o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27. 2x1 w/ Title w/o Text w/Line</a:t>
            </a:r>
          </a:p>
        </p:txBody>
      </p:sp>
      <p:sp>
        <p:nvSpPr>
          <p:cNvPr id="11" name="Footnote">
            <a:extLst>
              <a:ext uri="{FF2B5EF4-FFF2-40B4-BE49-F238E27FC236}">
                <a16:creationId xmlns:a16="http://schemas.microsoft.com/office/drawing/2014/main" id="{856CED04-FD3E-49D5-BDB9-9A4C327C2DD5}"/>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4DF43BB4-F567-499A-A746-CA022A0C90BB}"/>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9B22BBAF-4D5D-A086-047A-66481CAFFB9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848746554"/>
      </p:ext>
    </p:extLst>
  </p:cSld>
  <p:clrMapOvr>
    <a:masterClrMapping/>
  </p:clrMapOvr>
  <p:transition spd="med"/>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8. 2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28. 2x1 w/ Title w/ Text w/o Line</a:t>
            </a:r>
          </a:p>
        </p:txBody>
      </p:sp>
      <p:sp>
        <p:nvSpPr>
          <p:cNvPr id="11" name="Footnote">
            <a:extLst>
              <a:ext uri="{FF2B5EF4-FFF2-40B4-BE49-F238E27FC236}">
                <a16:creationId xmlns:a16="http://schemas.microsoft.com/office/drawing/2014/main" id="{719F07A8-E2CC-4C19-9ECD-AD12B1EFB823}"/>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F94F1270-C9DE-4243-BAC9-2E6D1394BC50}"/>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9826153F-EE95-9F42-F630-07945A313DE5}"/>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887679334"/>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23384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9. 2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29. 2x1 w/ Title w/o Text w/o Line</a:t>
            </a:r>
          </a:p>
        </p:txBody>
      </p:sp>
      <p:sp>
        <p:nvSpPr>
          <p:cNvPr id="11" name="Footnote">
            <a:extLst>
              <a:ext uri="{FF2B5EF4-FFF2-40B4-BE49-F238E27FC236}">
                <a16:creationId xmlns:a16="http://schemas.microsoft.com/office/drawing/2014/main" id="{6BBE749C-E765-43DD-9C87-E28214DAF562}"/>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294507B4-0227-40E8-B8D4-FC4186751379}"/>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92513AFB-1DBB-6117-5915-9E3390C68DA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4161735045"/>
      </p:ext>
    </p:extLst>
  </p:cSld>
  <p:clrMapOvr>
    <a:masterClrMapping/>
  </p:clrMapOvr>
  <p:transition spd="med"/>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0. 2x2 w/ Title w/ Text w/Line">
    <p:spTree>
      <p:nvGrpSpPr>
        <p:cNvPr id="1" name=""/>
        <p:cNvGrpSpPr/>
        <p:nvPr/>
      </p:nvGrpSpPr>
      <p:grpSpPr>
        <a:xfrm>
          <a:off x="0" y="0"/>
          <a:ext cx="0" cy="0"/>
          <a:chOff x="0" y="0"/>
          <a:chExt cx="0" cy="0"/>
        </a:xfrm>
      </p:grpSpPr>
      <p:cxnSp>
        <p:nvCxnSpPr>
          <p:cNvPr id="20" name="Chart 3/4 Divider">
            <a:extLst>
              <a:ext uri="{FF2B5EF4-FFF2-40B4-BE49-F238E27FC236}">
                <a16:creationId xmlns:a16="http://schemas.microsoft.com/office/drawing/2014/main" id="{5456A4F5-FE01-4468-8E7E-CB0A8AE88B87}"/>
              </a:ext>
            </a:extLst>
          </p:cNvPr>
          <p:cNvCxnSpPr>
            <a:cxnSpLocks/>
          </p:cNvCxnSpPr>
          <p:nvPr/>
        </p:nvCxnSpPr>
        <p:spPr>
          <a:xfrm>
            <a:off x="6096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hart 1/2 Divider">
            <a:extLst>
              <a:ext uri="{FF2B5EF4-FFF2-40B4-BE49-F238E27FC236}">
                <a16:creationId xmlns:a16="http://schemas.microsoft.com/office/drawing/2014/main" id="{4740C0BC-F6D1-4077-9E3C-642E6F7EAB49}"/>
              </a:ext>
            </a:extLst>
          </p:cNvPr>
          <p:cNvCxnSpPr>
            <a:cxnSpLocks/>
          </p:cNvCxnSpPr>
          <p:nvPr/>
        </p:nvCxnSpPr>
        <p:spPr>
          <a:xfrm>
            <a:off x="6096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30. 2x2 w/ Title w/ Text w/Line</a:t>
            </a:r>
          </a:p>
        </p:txBody>
      </p:sp>
      <p:sp>
        <p:nvSpPr>
          <p:cNvPr id="25" name="Footnote">
            <a:extLst>
              <a:ext uri="{FF2B5EF4-FFF2-40B4-BE49-F238E27FC236}">
                <a16:creationId xmlns:a16="http://schemas.microsoft.com/office/drawing/2014/main" id="{AB341ED7-93CC-4031-9EAC-4CFE79A83E78}"/>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6" name="Source">
            <a:extLst>
              <a:ext uri="{FF2B5EF4-FFF2-40B4-BE49-F238E27FC236}">
                <a16:creationId xmlns:a16="http://schemas.microsoft.com/office/drawing/2014/main" id="{C4D39671-6DA9-4E5B-B02B-6D8B4545D8B1}"/>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2E337B92-6C68-14F2-A5CD-9AF670692BAE}"/>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615359278"/>
      </p:ext>
    </p:extLst>
  </p:cSld>
  <p:clrMapOvr>
    <a:masterClrMapping/>
  </p:clrMapOvr>
  <p:transition spd="med"/>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1. 2x2 w/ Title w/o Text w/Line">
    <p:spTree>
      <p:nvGrpSpPr>
        <p:cNvPr id="1" name=""/>
        <p:cNvGrpSpPr/>
        <p:nvPr/>
      </p:nvGrpSpPr>
      <p:grpSpPr>
        <a:xfrm>
          <a:off x="0" y="0"/>
          <a:ext cx="0" cy="0"/>
          <a:chOff x="0" y="0"/>
          <a:chExt cx="0" cy="0"/>
        </a:xfrm>
      </p:grpSpPr>
      <p:cxnSp>
        <p:nvCxnSpPr>
          <p:cNvPr id="20" name="Chart 3/4 Divider">
            <a:extLst>
              <a:ext uri="{FF2B5EF4-FFF2-40B4-BE49-F238E27FC236}">
                <a16:creationId xmlns:a16="http://schemas.microsoft.com/office/drawing/2014/main" id="{5456A4F5-FE01-4468-8E7E-CB0A8AE88B87}"/>
              </a:ext>
            </a:extLst>
          </p:cNvPr>
          <p:cNvCxnSpPr>
            <a:cxnSpLocks/>
          </p:cNvCxnSpPr>
          <p:nvPr/>
        </p:nvCxnSpPr>
        <p:spPr>
          <a:xfrm>
            <a:off x="6096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hart 1/2 Divider">
            <a:extLst>
              <a:ext uri="{FF2B5EF4-FFF2-40B4-BE49-F238E27FC236}">
                <a16:creationId xmlns:a16="http://schemas.microsoft.com/office/drawing/2014/main" id="{4740C0BC-F6D1-4077-9E3C-642E6F7EAB49}"/>
              </a:ext>
            </a:extLst>
          </p:cNvPr>
          <p:cNvCxnSpPr>
            <a:cxnSpLocks/>
          </p:cNvCxnSpPr>
          <p:nvPr/>
        </p:nvCxnSpPr>
        <p:spPr>
          <a:xfrm>
            <a:off x="6096000" y="1270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31. 2x2 w/ Title w/o Text w/Line</a:t>
            </a:r>
          </a:p>
        </p:txBody>
      </p:sp>
      <p:sp>
        <p:nvSpPr>
          <p:cNvPr id="16" name="Footnote">
            <a:extLst>
              <a:ext uri="{FF2B5EF4-FFF2-40B4-BE49-F238E27FC236}">
                <a16:creationId xmlns:a16="http://schemas.microsoft.com/office/drawing/2014/main" id="{B79CD6F0-982F-4FBE-9843-525F734172AF}"/>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7" name="Source">
            <a:extLst>
              <a:ext uri="{FF2B5EF4-FFF2-40B4-BE49-F238E27FC236}">
                <a16:creationId xmlns:a16="http://schemas.microsoft.com/office/drawing/2014/main" id="{438E49A5-E307-4211-86EB-BE7AA2563BAC}"/>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61055F07-3169-A1B2-A313-F2DA117FE3C0}"/>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555690274"/>
      </p:ext>
    </p:extLst>
  </p:cSld>
  <p:clrMapOvr>
    <a:masterClrMapping/>
  </p:clrMapOvr>
  <p:transition spd="med"/>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2. 2x2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32. 2x2 w/ Title w/ Text w/o Line</a:t>
            </a:r>
          </a:p>
        </p:txBody>
      </p:sp>
      <p:sp>
        <p:nvSpPr>
          <p:cNvPr id="14" name="Footnote">
            <a:extLst>
              <a:ext uri="{FF2B5EF4-FFF2-40B4-BE49-F238E27FC236}">
                <a16:creationId xmlns:a16="http://schemas.microsoft.com/office/drawing/2014/main" id="{F7F4CC52-F6FB-4957-8DCF-3BE10D5F8454}"/>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D0093297-F834-4A93-84F7-3E65BEC3849F}"/>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CA5248EF-EB12-9941-A661-5A367778E563}"/>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799661124"/>
      </p:ext>
    </p:extLst>
  </p:cSld>
  <p:clrMapOvr>
    <a:masterClrMapping/>
  </p:clrMapOvr>
  <p:transition spd="med"/>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3. 2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33. 2x2 w/ Title w/o Text w/o Line</a:t>
            </a:r>
          </a:p>
        </p:txBody>
      </p:sp>
      <p:sp>
        <p:nvSpPr>
          <p:cNvPr id="14" name="Footnote">
            <a:extLst>
              <a:ext uri="{FF2B5EF4-FFF2-40B4-BE49-F238E27FC236}">
                <a16:creationId xmlns:a16="http://schemas.microsoft.com/office/drawing/2014/main" id="{D86B313B-3722-4E7E-95D9-86BBDA61CA92}"/>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B83E8E3D-29C5-444B-94B7-BB3D5E3A77C2}"/>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B53096F9-6CA8-B53B-BE92-0C12520C306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519879393"/>
      </p:ext>
    </p:extLst>
  </p:cSld>
  <p:clrMapOvr>
    <a:masterClrMapping/>
  </p:clrMapOvr>
  <p:transition spd="med"/>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4. 3x2 w/ Title w/ Text w/Line">
    <p:spTree>
      <p:nvGrpSpPr>
        <p:cNvPr id="1" name=""/>
        <p:cNvGrpSpPr/>
        <p:nvPr/>
      </p:nvGrpSpPr>
      <p:grpSpPr>
        <a:xfrm>
          <a:off x="0" y="0"/>
          <a:ext cx="0" cy="0"/>
          <a:chOff x="0" y="0"/>
          <a:chExt cx="0" cy="0"/>
        </a:xfrm>
      </p:grpSpPr>
      <p:cxnSp>
        <p:nvCxnSpPr>
          <p:cNvPr id="15" name="Chart 1/2 Divider">
            <a:extLst>
              <a:ext uri="{FF2B5EF4-FFF2-40B4-BE49-F238E27FC236}">
                <a16:creationId xmlns:a16="http://schemas.microsoft.com/office/drawing/2014/main" id="{130676FF-CE39-4E28-BAF8-7BE6B71FB499}"/>
              </a:ext>
            </a:extLst>
          </p:cNvPr>
          <p:cNvCxnSpPr>
            <a:cxnSpLocks/>
          </p:cNvCxnSpPr>
          <p:nvPr/>
        </p:nvCxnSpPr>
        <p:spPr>
          <a:xfrm>
            <a:off x="8128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1/2 Divider">
            <a:extLst>
              <a:ext uri="{FF2B5EF4-FFF2-40B4-BE49-F238E27FC236}">
                <a16:creationId xmlns:a16="http://schemas.microsoft.com/office/drawing/2014/main" id="{2344DF1D-8D68-4432-B9F1-3A4AAE3F0E37}"/>
              </a:ext>
            </a:extLst>
          </p:cNvPr>
          <p:cNvCxnSpPr>
            <a:cxnSpLocks/>
          </p:cNvCxnSpPr>
          <p:nvPr/>
        </p:nvCxnSpPr>
        <p:spPr>
          <a:xfrm>
            <a:off x="4064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hart 5/6 Divider">
            <a:extLst>
              <a:ext uri="{FF2B5EF4-FFF2-40B4-BE49-F238E27FC236}">
                <a16:creationId xmlns:a16="http://schemas.microsoft.com/office/drawing/2014/main" id="{BBF8EEAF-337D-4B1B-B3D3-87EC88F1594A}"/>
              </a:ext>
            </a:extLst>
          </p:cNvPr>
          <p:cNvCxnSpPr>
            <a:cxnSpLocks/>
          </p:cNvCxnSpPr>
          <p:nvPr/>
        </p:nvCxnSpPr>
        <p:spPr>
          <a:xfrm>
            <a:off x="8128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hart 4/5 Divider">
            <a:extLst>
              <a:ext uri="{FF2B5EF4-FFF2-40B4-BE49-F238E27FC236}">
                <a16:creationId xmlns:a16="http://schemas.microsoft.com/office/drawing/2014/main" id="{57394B31-8BB1-4D8F-ADBA-B83AF9E78EEA}"/>
              </a:ext>
            </a:extLst>
          </p:cNvPr>
          <p:cNvCxnSpPr>
            <a:cxnSpLocks/>
          </p:cNvCxnSpPr>
          <p:nvPr/>
        </p:nvCxnSpPr>
        <p:spPr>
          <a:xfrm>
            <a:off x="4064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7"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34. 3x2 w/ Title w/ Text w/Line</a:t>
            </a:r>
          </a:p>
        </p:txBody>
      </p:sp>
      <p:sp>
        <p:nvSpPr>
          <p:cNvPr id="24" name="Footnote">
            <a:extLst>
              <a:ext uri="{FF2B5EF4-FFF2-40B4-BE49-F238E27FC236}">
                <a16:creationId xmlns:a16="http://schemas.microsoft.com/office/drawing/2014/main" id="{F6E56C9C-68D3-40B6-ACAA-8CCF540B4130}"/>
              </a:ext>
            </a:extLst>
          </p:cNvPr>
          <p:cNvSpPr>
            <a:spLocks noGrp="1"/>
          </p:cNvSpPr>
          <p:nvPr>
            <p:ph type="body" sz="quarter" idx="8"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5" name="Source">
            <a:extLst>
              <a:ext uri="{FF2B5EF4-FFF2-40B4-BE49-F238E27FC236}">
                <a16:creationId xmlns:a16="http://schemas.microsoft.com/office/drawing/2014/main" id="{518A9679-C8C2-436D-B682-15899EB249AA}"/>
              </a:ext>
            </a:extLst>
          </p:cNvPr>
          <p:cNvSpPr>
            <a:spLocks noGrp="1"/>
          </p:cNvSpPr>
          <p:nvPr>
            <p:ph type="body" sz="quarter" idx="9"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9" name="Rectangle">
            <a:extLst>
              <a:ext uri="{FF2B5EF4-FFF2-40B4-BE49-F238E27FC236}">
                <a16:creationId xmlns:a16="http://schemas.microsoft.com/office/drawing/2014/main" id="{A9C86A0B-2382-ACAD-07BF-5D0FBD67BE95}"/>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936616938"/>
      </p:ext>
    </p:extLst>
  </p:cSld>
  <p:clrMapOvr>
    <a:masterClrMapping/>
  </p:clrMapOvr>
  <p:transition spd="med"/>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5. 3x2 w/ Title w/o Text w/Line">
    <p:spTree>
      <p:nvGrpSpPr>
        <p:cNvPr id="1" name=""/>
        <p:cNvGrpSpPr/>
        <p:nvPr/>
      </p:nvGrpSpPr>
      <p:grpSpPr>
        <a:xfrm>
          <a:off x="0" y="0"/>
          <a:ext cx="0" cy="0"/>
          <a:chOff x="0" y="0"/>
          <a:chExt cx="0" cy="0"/>
        </a:xfrm>
      </p:grpSpPr>
      <p:cxnSp>
        <p:nvCxnSpPr>
          <p:cNvPr id="15" name="Chart 1/2 Divider">
            <a:extLst>
              <a:ext uri="{FF2B5EF4-FFF2-40B4-BE49-F238E27FC236}">
                <a16:creationId xmlns:a16="http://schemas.microsoft.com/office/drawing/2014/main" id="{130676FF-CE39-4E28-BAF8-7BE6B71FB499}"/>
              </a:ext>
            </a:extLst>
          </p:cNvPr>
          <p:cNvCxnSpPr>
            <a:cxnSpLocks/>
          </p:cNvCxnSpPr>
          <p:nvPr/>
        </p:nvCxnSpPr>
        <p:spPr>
          <a:xfrm>
            <a:off x="8128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1/2 Divider">
            <a:extLst>
              <a:ext uri="{FF2B5EF4-FFF2-40B4-BE49-F238E27FC236}">
                <a16:creationId xmlns:a16="http://schemas.microsoft.com/office/drawing/2014/main" id="{2344DF1D-8D68-4432-B9F1-3A4AAE3F0E37}"/>
              </a:ext>
            </a:extLst>
          </p:cNvPr>
          <p:cNvCxnSpPr>
            <a:cxnSpLocks/>
          </p:cNvCxnSpPr>
          <p:nvPr/>
        </p:nvCxnSpPr>
        <p:spPr>
          <a:xfrm>
            <a:off x="4064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hart 5/6 Divider">
            <a:extLst>
              <a:ext uri="{FF2B5EF4-FFF2-40B4-BE49-F238E27FC236}">
                <a16:creationId xmlns:a16="http://schemas.microsoft.com/office/drawing/2014/main" id="{BBF8EEAF-337D-4B1B-B3D3-87EC88F1594A}"/>
              </a:ext>
            </a:extLst>
          </p:cNvPr>
          <p:cNvCxnSpPr>
            <a:cxnSpLocks/>
          </p:cNvCxnSpPr>
          <p:nvPr/>
        </p:nvCxnSpPr>
        <p:spPr>
          <a:xfrm>
            <a:off x="8128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hart 4/5 Divider">
            <a:extLst>
              <a:ext uri="{FF2B5EF4-FFF2-40B4-BE49-F238E27FC236}">
                <a16:creationId xmlns:a16="http://schemas.microsoft.com/office/drawing/2014/main" id="{57394B31-8BB1-4D8F-ADBA-B83AF9E78EEA}"/>
              </a:ext>
            </a:extLst>
          </p:cNvPr>
          <p:cNvCxnSpPr>
            <a:cxnSpLocks/>
          </p:cNvCxnSpPr>
          <p:nvPr/>
        </p:nvCxnSpPr>
        <p:spPr>
          <a:xfrm>
            <a:off x="4064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35. 3x2 w/ Title w/o Text w/Line</a:t>
            </a:r>
          </a:p>
        </p:txBody>
      </p:sp>
      <p:sp>
        <p:nvSpPr>
          <p:cNvPr id="19" name="Footnote">
            <a:extLst>
              <a:ext uri="{FF2B5EF4-FFF2-40B4-BE49-F238E27FC236}">
                <a16:creationId xmlns:a16="http://schemas.microsoft.com/office/drawing/2014/main" id="{83E82631-0862-4DB0-98CC-0F989518F7AA}"/>
              </a:ext>
            </a:extLst>
          </p:cNvPr>
          <p:cNvSpPr>
            <a:spLocks noGrp="1"/>
          </p:cNvSpPr>
          <p:nvPr>
            <p:ph type="body" sz="quarter" idx="7"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1" name="Source">
            <a:extLst>
              <a:ext uri="{FF2B5EF4-FFF2-40B4-BE49-F238E27FC236}">
                <a16:creationId xmlns:a16="http://schemas.microsoft.com/office/drawing/2014/main" id="{A1E835EF-A199-4139-9200-4EE6B6959B71}"/>
              </a:ext>
            </a:extLst>
          </p:cNvPr>
          <p:cNvSpPr>
            <a:spLocks noGrp="1"/>
          </p:cNvSpPr>
          <p:nvPr>
            <p:ph type="body" sz="quarter" idx="8"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3" name="Rectangle">
            <a:extLst>
              <a:ext uri="{FF2B5EF4-FFF2-40B4-BE49-F238E27FC236}">
                <a16:creationId xmlns:a16="http://schemas.microsoft.com/office/drawing/2014/main" id="{EB40811F-5712-B1DC-7826-48DED427A84B}"/>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335602298"/>
      </p:ext>
    </p:extLst>
  </p:cSld>
  <p:clrMapOvr>
    <a:masterClrMapping/>
  </p:clrMapOvr>
  <p:transition spd="med"/>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6. 3x2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7"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36. 3x2 w/ Title w/ Text w/o Line</a:t>
            </a:r>
          </a:p>
        </p:txBody>
      </p:sp>
      <p:sp>
        <p:nvSpPr>
          <p:cNvPr id="19" name="Footnote">
            <a:extLst>
              <a:ext uri="{FF2B5EF4-FFF2-40B4-BE49-F238E27FC236}">
                <a16:creationId xmlns:a16="http://schemas.microsoft.com/office/drawing/2014/main" id="{444D9570-B393-4451-80E1-CE8A03941A10}"/>
              </a:ext>
            </a:extLst>
          </p:cNvPr>
          <p:cNvSpPr>
            <a:spLocks noGrp="1"/>
          </p:cNvSpPr>
          <p:nvPr>
            <p:ph type="body" sz="quarter" idx="8"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1" name="Source">
            <a:extLst>
              <a:ext uri="{FF2B5EF4-FFF2-40B4-BE49-F238E27FC236}">
                <a16:creationId xmlns:a16="http://schemas.microsoft.com/office/drawing/2014/main" id="{7A4DCB8C-2407-495B-B263-20D6FBBBC814}"/>
              </a:ext>
            </a:extLst>
          </p:cNvPr>
          <p:cNvSpPr>
            <a:spLocks noGrp="1"/>
          </p:cNvSpPr>
          <p:nvPr>
            <p:ph type="body" sz="quarter" idx="9"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B5F53111-E432-E072-5DE3-3A27EAC9C30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217775674"/>
      </p:ext>
    </p:extLst>
  </p:cSld>
  <p:clrMapOvr>
    <a:masterClrMapping/>
  </p:clrMapOvr>
  <p:transition spd="med"/>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7. 3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37. 3x2 w/ Title w/o Text w/o Line</a:t>
            </a:r>
          </a:p>
        </p:txBody>
      </p:sp>
      <p:sp>
        <p:nvSpPr>
          <p:cNvPr id="19" name="Footnote">
            <a:extLst>
              <a:ext uri="{FF2B5EF4-FFF2-40B4-BE49-F238E27FC236}">
                <a16:creationId xmlns:a16="http://schemas.microsoft.com/office/drawing/2014/main" id="{25C42DEC-DDCE-4C05-8318-A25D9CA0B33B}"/>
              </a:ext>
            </a:extLst>
          </p:cNvPr>
          <p:cNvSpPr>
            <a:spLocks noGrp="1"/>
          </p:cNvSpPr>
          <p:nvPr>
            <p:ph type="body" sz="quarter" idx="7"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1" name="Source">
            <a:extLst>
              <a:ext uri="{FF2B5EF4-FFF2-40B4-BE49-F238E27FC236}">
                <a16:creationId xmlns:a16="http://schemas.microsoft.com/office/drawing/2014/main" id="{1B5F60CF-19E2-46BC-A355-0D74004E96EB}"/>
              </a:ext>
            </a:extLst>
          </p:cNvPr>
          <p:cNvSpPr>
            <a:spLocks noGrp="1"/>
          </p:cNvSpPr>
          <p:nvPr>
            <p:ph type="body" sz="quarter" idx="8"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3" name="Rectangle">
            <a:extLst>
              <a:ext uri="{FF2B5EF4-FFF2-40B4-BE49-F238E27FC236}">
                <a16:creationId xmlns:a16="http://schemas.microsoft.com/office/drawing/2014/main" id="{BC6D213F-07DC-8040-9A1D-2A27692BF384}"/>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133421357"/>
      </p:ext>
    </p:extLst>
  </p:cSld>
  <p:clrMapOvr>
    <a:masterClrMapping/>
  </p:clrMapOvr>
  <p:transition spd="med"/>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8. 4x2 w/ Title w/ Text w/Line">
    <p:spTree>
      <p:nvGrpSpPr>
        <p:cNvPr id="1" name=""/>
        <p:cNvGrpSpPr/>
        <p:nvPr/>
      </p:nvGrpSpPr>
      <p:grpSpPr>
        <a:xfrm>
          <a:off x="0" y="0"/>
          <a:ext cx="0" cy="0"/>
          <a:chOff x="0" y="0"/>
          <a:chExt cx="0" cy="0"/>
        </a:xfrm>
      </p:grpSpPr>
      <p:cxnSp>
        <p:nvCxnSpPr>
          <p:cNvPr id="23" name="Chart 7/8 Divider">
            <a:extLst>
              <a:ext uri="{FF2B5EF4-FFF2-40B4-BE49-F238E27FC236}">
                <a16:creationId xmlns:a16="http://schemas.microsoft.com/office/drawing/2014/main" id="{03BE8585-3370-41F8-8A1E-9DDE70DCA10D}"/>
              </a:ext>
            </a:extLst>
          </p:cNvPr>
          <p:cNvCxnSpPr>
            <a:cxnSpLocks/>
          </p:cNvCxnSpPr>
          <p:nvPr/>
        </p:nvCxnSpPr>
        <p:spPr>
          <a:xfrm>
            <a:off x="9144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hart 6/7 Divider">
            <a:extLst>
              <a:ext uri="{FF2B5EF4-FFF2-40B4-BE49-F238E27FC236}">
                <a16:creationId xmlns:a16="http://schemas.microsoft.com/office/drawing/2014/main" id="{4A2519F3-E6C8-40A3-A083-8D25CE747DB5}"/>
              </a:ext>
            </a:extLst>
          </p:cNvPr>
          <p:cNvCxnSpPr>
            <a:cxnSpLocks/>
          </p:cNvCxnSpPr>
          <p:nvPr/>
        </p:nvCxnSpPr>
        <p:spPr>
          <a:xfrm>
            <a:off x="6096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hart 5/6 Divider">
            <a:extLst>
              <a:ext uri="{FF2B5EF4-FFF2-40B4-BE49-F238E27FC236}">
                <a16:creationId xmlns:a16="http://schemas.microsoft.com/office/drawing/2014/main" id="{DEA34BBC-16AA-4282-B80F-181ED1CF44D2}"/>
              </a:ext>
            </a:extLst>
          </p:cNvPr>
          <p:cNvCxnSpPr>
            <a:cxnSpLocks/>
          </p:cNvCxnSpPr>
          <p:nvPr/>
        </p:nvCxnSpPr>
        <p:spPr>
          <a:xfrm>
            <a:off x="3048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9"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38. 4x2 w/ Title w/ Text w/Line</a:t>
            </a:r>
          </a:p>
        </p:txBody>
      </p:sp>
      <p:sp>
        <p:nvSpPr>
          <p:cNvPr id="28" name="Footnote">
            <a:extLst>
              <a:ext uri="{FF2B5EF4-FFF2-40B4-BE49-F238E27FC236}">
                <a16:creationId xmlns:a16="http://schemas.microsoft.com/office/drawing/2014/main" id="{12E2A48B-09E4-4149-AEF9-7BFBC1999496}"/>
              </a:ext>
            </a:extLst>
          </p:cNvPr>
          <p:cNvSpPr>
            <a:spLocks noGrp="1"/>
          </p:cNvSpPr>
          <p:nvPr>
            <p:ph type="body" sz="quarter" idx="10"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9" name="Source">
            <a:extLst>
              <a:ext uri="{FF2B5EF4-FFF2-40B4-BE49-F238E27FC236}">
                <a16:creationId xmlns:a16="http://schemas.microsoft.com/office/drawing/2014/main" id="{8870081A-89F7-45DB-8E44-BCA1AC3C679B}"/>
              </a:ext>
            </a:extLst>
          </p:cNvPr>
          <p:cNvSpPr>
            <a:spLocks noGrp="1"/>
          </p:cNvSpPr>
          <p:nvPr>
            <p:ph type="body" sz="quarter" idx="11"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2" name="Rectangle">
            <a:extLst>
              <a:ext uri="{FF2B5EF4-FFF2-40B4-BE49-F238E27FC236}">
                <a16:creationId xmlns:a16="http://schemas.microsoft.com/office/drawing/2014/main" id="{E50B0AD3-09A0-73D9-F7FB-D94B75A620C4}"/>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907139755"/>
      </p:ext>
    </p:extLst>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419726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9. 4x2 w/ Title w/o Text w/Line">
    <p:spTree>
      <p:nvGrpSpPr>
        <p:cNvPr id="1" name=""/>
        <p:cNvGrpSpPr/>
        <p:nvPr/>
      </p:nvGrpSpPr>
      <p:grpSpPr>
        <a:xfrm>
          <a:off x="0" y="0"/>
          <a:ext cx="0" cy="0"/>
          <a:chOff x="0" y="0"/>
          <a:chExt cx="0" cy="0"/>
        </a:xfrm>
      </p:grpSpPr>
      <p:cxnSp>
        <p:nvCxnSpPr>
          <p:cNvPr id="23" name="Chart 7/8 Divider">
            <a:extLst>
              <a:ext uri="{FF2B5EF4-FFF2-40B4-BE49-F238E27FC236}">
                <a16:creationId xmlns:a16="http://schemas.microsoft.com/office/drawing/2014/main" id="{03BE8585-3370-41F8-8A1E-9DDE70DCA10D}"/>
              </a:ext>
            </a:extLst>
          </p:cNvPr>
          <p:cNvCxnSpPr>
            <a:cxnSpLocks/>
          </p:cNvCxnSpPr>
          <p:nvPr/>
        </p:nvCxnSpPr>
        <p:spPr>
          <a:xfrm>
            <a:off x="9144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hart 6/7 Divider">
            <a:extLst>
              <a:ext uri="{FF2B5EF4-FFF2-40B4-BE49-F238E27FC236}">
                <a16:creationId xmlns:a16="http://schemas.microsoft.com/office/drawing/2014/main" id="{4A2519F3-E6C8-40A3-A083-8D25CE747DB5}"/>
              </a:ext>
            </a:extLst>
          </p:cNvPr>
          <p:cNvCxnSpPr>
            <a:cxnSpLocks/>
          </p:cNvCxnSpPr>
          <p:nvPr/>
        </p:nvCxnSpPr>
        <p:spPr>
          <a:xfrm>
            <a:off x="6096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hart 5/6 Divider">
            <a:extLst>
              <a:ext uri="{FF2B5EF4-FFF2-40B4-BE49-F238E27FC236}">
                <a16:creationId xmlns:a16="http://schemas.microsoft.com/office/drawing/2014/main" id="{DEA34BBC-16AA-4282-B80F-181ED1CF44D2}"/>
              </a:ext>
            </a:extLst>
          </p:cNvPr>
          <p:cNvCxnSpPr>
            <a:cxnSpLocks/>
          </p:cNvCxnSpPr>
          <p:nvPr/>
        </p:nvCxnSpPr>
        <p:spPr>
          <a:xfrm>
            <a:off x="3048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39. 4x2 w/ Title w/o Text w/Line</a:t>
            </a:r>
          </a:p>
        </p:txBody>
      </p:sp>
      <p:sp>
        <p:nvSpPr>
          <p:cNvPr id="22" name="Footnote">
            <a:extLst>
              <a:ext uri="{FF2B5EF4-FFF2-40B4-BE49-F238E27FC236}">
                <a16:creationId xmlns:a16="http://schemas.microsoft.com/office/drawing/2014/main" id="{606D44CC-657E-461E-8498-5415065F2CE4}"/>
              </a:ext>
            </a:extLst>
          </p:cNvPr>
          <p:cNvSpPr>
            <a:spLocks noGrp="1"/>
          </p:cNvSpPr>
          <p:nvPr>
            <p:ph type="body" sz="quarter" idx="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4" name="Source">
            <a:extLst>
              <a:ext uri="{FF2B5EF4-FFF2-40B4-BE49-F238E27FC236}">
                <a16:creationId xmlns:a16="http://schemas.microsoft.com/office/drawing/2014/main" id="{07CA8EA6-0381-4683-802F-ED7119765158}"/>
              </a:ext>
            </a:extLst>
          </p:cNvPr>
          <p:cNvSpPr>
            <a:spLocks noGrp="1"/>
          </p:cNvSpPr>
          <p:nvPr>
            <p:ph type="body" sz="quarter" idx="1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6" name="Rectangle">
            <a:extLst>
              <a:ext uri="{FF2B5EF4-FFF2-40B4-BE49-F238E27FC236}">
                <a16:creationId xmlns:a16="http://schemas.microsoft.com/office/drawing/2014/main" id="{FCC85770-8869-76D6-70FE-BE935BFF76C3}"/>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175969761"/>
      </p:ext>
    </p:extLst>
  </p:cSld>
  <p:clrMapOvr>
    <a:masterClrMapping/>
  </p:clrMapOvr>
  <p:transition spd="med"/>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0. 4x2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9"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40. 4x2 w/ Title w/ Text w/o Line</a:t>
            </a:r>
          </a:p>
        </p:txBody>
      </p:sp>
      <p:sp>
        <p:nvSpPr>
          <p:cNvPr id="22" name="Footnote">
            <a:extLst>
              <a:ext uri="{FF2B5EF4-FFF2-40B4-BE49-F238E27FC236}">
                <a16:creationId xmlns:a16="http://schemas.microsoft.com/office/drawing/2014/main" id="{20666DEA-AA48-4528-B216-E623857DD5C0}"/>
              </a:ext>
            </a:extLst>
          </p:cNvPr>
          <p:cNvSpPr>
            <a:spLocks noGrp="1"/>
          </p:cNvSpPr>
          <p:nvPr>
            <p:ph type="body" sz="quarter" idx="10"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4" name="Source">
            <a:extLst>
              <a:ext uri="{FF2B5EF4-FFF2-40B4-BE49-F238E27FC236}">
                <a16:creationId xmlns:a16="http://schemas.microsoft.com/office/drawing/2014/main" id="{6406A3A3-B9C4-4CD1-BC4B-AAF5A2EF4FF1}"/>
              </a:ext>
            </a:extLst>
          </p:cNvPr>
          <p:cNvSpPr>
            <a:spLocks noGrp="1"/>
          </p:cNvSpPr>
          <p:nvPr>
            <p:ph type="body" sz="quarter" idx="11"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513AA284-6C6C-8384-CA9F-E108FF092FC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046690944"/>
      </p:ext>
    </p:extLst>
  </p:cSld>
  <p:clrMapOvr>
    <a:masterClrMapping/>
  </p:clrMapOvr>
  <p:transition spd="med"/>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1. 4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41. 4x2 w/ Title w/o Text w/o Line</a:t>
            </a:r>
          </a:p>
        </p:txBody>
      </p:sp>
      <p:sp>
        <p:nvSpPr>
          <p:cNvPr id="22" name="Footnote">
            <a:extLst>
              <a:ext uri="{FF2B5EF4-FFF2-40B4-BE49-F238E27FC236}">
                <a16:creationId xmlns:a16="http://schemas.microsoft.com/office/drawing/2014/main" id="{EF77543D-E6F2-40BD-872E-60BDEB49A148}"/>
              </a:ext>
            </a:extLst>
          </p:cNvPr>
          <p:cNvSpPr>
            <a:spLocks noGrp="1"/>
          </p:cNvSpPr>
          <p:nvPr>
            <p:ph type="body" sz="quarter" idx="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4" name="Source">
            <a:extLst>
              <a:ext uri="{FF2B5EF4-FFF2-40B4-BE49-F238E27FC236}">
                <a16:creationId xmlns:a16="http://schemas.microsoft.com/office/drawing/2014/main" id="{8F34A60C-9E9C-41CB-A1D7-A3AFA8ED85A6}"/>
              </a:ext>
            </a:extLst>
          </p:cNvPr>
          <p:cNvSpPr>
            <a:spLocks noGrp="1"/>
          </p:cNvSpPr>
          <p:nvPr>
            <p:ph type="body" sz="quarter" idx="1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03941143-40ED-1712-49ED-C2DDDE47856C}"/>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902662307"/>
      </p:ext>
    </p:extLst>
  </p:cSld>
  <p:clrMapOvr>
    <a:masterClrMapping/>
  </p:clrMapOvr>
  <p:transition spd="med"/>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2. 4 Things">
    <p:spTree>
      <p:nvGrpSpPr>
        <p:cNvPr id="1" name=""/>
        <p:cNvGrpSpPr/>
        <p:nvPr/>
      </p:nvGrpSpPr>
      <p:grpSpPr>
        <a:xfrm>
          <a:off x="0" y="0"/>
          <a:ext cx="0" cy="0"/>
          <a:chOff x="0" y="0"/>
          <a:chExt cx="0" cy="0"/>
        </a:xfrm>
      </p:grpSpPr>
      <p:cxnSp>
        <p:nvCxnSpPr>
          <p:cNvPr id="12" name="Vertical Divider">
            <a:extLst>
              <a:ext uri="{FF2B5EF4-FFF2-40B4-BE49-F238E27FC236}">
                <a16:creationId xmlns:a16="http://schemas.microsoft.com/office/drawing/2014/main" id="{57688BCF-EB99-427B-90A0-EC535FB6D3D6}"/>
              </a:ext>
            </a:extLst>
          </p:cNvPr>
          <p:cNvCxnSpPr>
            <a:cxnSpLocks/>
          </p:cNvCxnSpPr>
          <p:nvPr/>
        </p:nvCxnSpPr>
        <p:spPr>
          <a:xfrm>
            <a:off x="6096000" y="629920"/>
            <a:ext cx="0" cy="5669280"/>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16" name="Horizontal Divider">
            <a:extLst>
              <a:ext uri="{FF2B5EF4-FFF2-40B4-BE49-F238E27FC236}">
                <a16:creationId xmlns:a16="http://schemas.microsoft.com/office/drawing/2014/main" id="{73BDAC7E-D8C0-435C-A1BF-CAC8AD0D55A8}"/>
              </a:ext>
            </a:extLst>
          </p:cNvPr>
          <p:cNvCxnSpPr>
            <a:cxnSpLocks/>
          </p:cNvCxnSpPr>
          <p:nvPr/>
        </p:nvCxnSpPr>
        <p:spPr>
          <a:xfrm flipV="1">
            <a:off x="101600" y="3464562"/>
            <a:ext cx="11988800" cy="1523"/>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sp>
        <p:nvSpPr>
          <p:cNvPr id="18" name="Slide Number">
            <a:extLst>
              <a:ext uri="{FF2B5EF4-FFF2-40B4-BE49-F238E27FC236}">
                <a16:creationId xmlns:a16="http://schemas.microsoft.com/office/drawing/2014/main" id="{EAD829A3-A58F-6C46-98FB-9AD19F922899}"/>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7" name="Box 4 Text">
            <a:extLst>
              <a:ext uri="{FF2B5EF4-FFF2-40B4-BE49-F238E27FC236}">
                <a16:creationId xmlns:a16="http://schemas.microsoft.com/office/drawing/2014/main" id="{9B45CF60-DCB8-4929-8AAD-6F7F78F10CA8}"/>
              </a:ext>
            </a:extLst>
          </p:cNvPr>
          <p:cNvSpPr>
            <a:spLocks noGrp="1"/>
          </p:cNvSpPr>
          <p:nvPr>
            <p:ph type="body" sz="quarter" idx="45" hasCustomPrompt="1"/>
          </p:nvPr>
        </p:nvSpPr>
        <p:spPr>
          <a:xfrm>
            <a:off x="6197600" y="5588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14" name="Box 3 Text">
            <a:extLst>
              <a:ext uri="{FF2B5EF4-FFF2-40B4-BE49-F238E27FC236}">
                <a16:creationId xmlns:a16="http://schemas.microsoft.com/office/drawing/2014/main" id="{E4DEE301-B0C8-42A2-B565-59032E62067A}"/>
              </a:ext>
            </a:extLst>
          </p:cNvPr>
          <p:cNvSpPr>
            <a:spLocks noGrp="1"/>
          </p:cNvSpPr>
          <p:nvPr>
            <p:ph type="body" sz="quarter" idx="44" hasCustomPrompt="1"/>
          </p:nvPr>
        </p:nvSpPr>
        <p:spPr>
          <a:xfrm>
            <a:off x="101600" y="5588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13" name="Box 2 Text">
            <a:extLst>
              <a:ext uri="{FF2B5EF4-FFF2-40B4-BE49-F238E27FC236}">
                <a16:creationId xmlns:a16="http://schemas.microsoft.com/office/drawing/2014/main" id="{B35B3C7E-E23C-4C8B-A4C7-C1AC46502C96}"/>
              </a:ext>
            </a:extLst>
          </p:cNvPr>
          <p:cNvSpPr>
            <a:spLocks noGrp="1"/>
          </p:cNvSpPr>
          <p:nvPr>
            <p:ph type="body" sz="quarter" idx="43" hasCustomPrompt="1"/>
          </p:nvPr>
        </p:nvSpPr>
        <p:spPr>
          <a:xfrm>
            <a:off x="6197600" y="2794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11" name="Box 1 Text">
            <a:extLst>
              <a:ext uri="{FF2B5EF4-FFF2-40B4-BE49-F238E27FC236}">
                <a16:creationId xmlns:a16="http://schemas.microsoft.com/office/drawing/2014/main" id="{BFD68BCF-52CC-4761-BD8A-2C2C17E2EDB3}"/>
              </a:ext>
            </a:extLst>
          </p:cNvPr>
          <p:cNvSpPr>
            <a:spLocks noGrp="1"/>
          </p:cNvSpPr>
          <p:nvPr>
            <p:ph type="body" sz="quarter" idx="42" hasCustomPrompt="1"/>
          </p:nvPr>
        </p:nvSpPr>
        <p:spPr>
          <a:xfrm>
            <a:off x="101600" y="2794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2" name="Title 1">
            <a:extLst>
              <a:ext uri="{FF2B5EF4-FFF2-40B4-BE49-F238E27FC236}">
                <a16:creationId xmlns:a16="http://schemas.microsoft.com/office/drawing/2014/main" id="{2047F1DA-F19E-493E-BC05-35E4D75AB332}"/>
              </a:ext>
            </a:extLst>
          </p:cNvPr>
          <p:cNvSpPr>
            <a:spLocks noGrp="1"/>
          </p:cNvSpPr>
          <p:nvPr>
            <p:ph type="title" hasCustomPrompt="1"/>
          </p:nvPr>
        </p:nvSpPr>
        <p:spPr/>
        <p:txBody>
          <a:bodyPr/>
          <a:lstStyle>
            <a:lvl1pPr>
              <a:defRPr>
                <a:solidFill>
                  <a:schemeClr val="bg2"/>
                </a:solidFill>
              </a:defRPr>
            </a:lvl1pPr>
          </a:lstStyle>
          <a:p>
            <a:r>
              <a:rPr lang="en-US"/>
              <a:t>42. 4 Things</a:t>
            </a:r>
          </a:p>
        </p:txBody>
      </p:sp>
      <p:sp>
        <p:nvSpPr>
          <p:cNvPr id="24" name="Footnote">
            <a:extLst>
              <a:ext uri="{FF2B5EF4-FFF2-40B4-BE49-F238E27FC236}">
                <a16:creationId xmlns:a16="http://schemas.microsoft.com/office/drawing/2014/main" id="{769AA296-AA07-4EBA-9592-CA45DF51591C}"/>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5" name="Source">
            <a:extLst>
              <a:ext uri="{FF2B5EF4-FFF2-40B4-BE49-F238E27FC236}">
                <a16:creationId xmlns:a16="http://schemas.microsoft.com/office/drawing/2014/main" id="{101D829F-1383-4CA9-9D2D-31701810D555}"/>
              </a:ext>
            </a:extLst>
          </p:cNvPr>
          <p:cNvSpPr>
            <a:spLocks noGrp="1"/>
          </p:cNvSpPr>
          <p:nvPr>
            <p:ph type="body" sz="quarter" idx="2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62BF8633-5EB6-74D5-688F-916451208C8E}"/>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967672789"/>
      </p:ext>
    </p:extLst>
  </p:cSld>
  <p:clrMapOvr>
    <a:masterClrMapping/>
  </p:clrMapOvr>
  <p:transition spd="med"/>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3. 4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43. Blank w/Footer</a:t>
            </a:r>
          </a:p>
        </p:txBody>
      </p:sp>
      <p:sp>
        <p:nvSpPr>
          <p:cNvPr id="14" name="Footnote">
            <a:extLst>
              <a:ext uri="{FF2B5EF4-FFF2-40B4-BE49-F238E27FC236}">
                <a16:creationId xmlns:a16="http://schemas.microsoft.com/office/drawing/2014/main" id="{3548F570-5CA5-4FEF-B1C3-AFFC3B969AC3}"/>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FFF94742-0D2D-4CC8-B6F7-2C061476C8AB}"/>
              </a:ext>
            </a:extLst>
          </p:cNvPr>
          <p:cNvSpPr>
            <a:spLocks noGrp="1"/>
          </p:cNvSpPr>
          <p:nvPr>
            <p:ph type="body" sz="quarter" idx="2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7" name="Rectangle">
            <a:extLst>
              <a:ext uri="{FF2B5EF4-FFF2-40B4-BE49-F238E27FC236}">
                <a16:creationId xmlns:a16="http://schemas.microsoft.com/office/drawing/2014/main" id="{B1711986-009F-D2D4-5232-511701D3A3CB}"/>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971563570"/>
      </p:ext>
    </p:extLst>
  </p:cSld>
  <p:clrMapOvr>
    <a:masterClrMapping/>
  </p:clrMapOvr>
  <p:transition spd="med"/>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4. 1x2 w/ Title w/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000C9A66-DEF0-4EF7-B477-0835A7C3F507}"/>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8" name="Chart Title">
            <a:extLst>
              <a:ext uri="{FF2B5EF4-FFF2-40B4-BE49-F238E27FC236}">
                <a16:creationId xmlns:a16="http://schemas.microsoft.com/office/drawing/2014/main" id="{3B1261F7-6AEE-4DAE-AB07-919AD6B21A89}"/>
              </a:ext>
            </a:extLst>
          </p:cNvPr>
          <p:cNvSpPr>
            <a:spLocks noGrp="1"/>
          </p:cNvSpPr>
          <p:nvPr>
            <p:ph type="body" sz="quarter" idx="2" hasCustomPrompt="1"/>
          </p:nvPr>
        </p:nvSpPr>
        <p:spPr>
          <a:xfrm>
            <a:off x="0" y="3200400"/>
            <a:ext cx="12192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12192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44. 1x2 w/ Title w/ Text</a:t>
            </a:r>
          </a:p>
        </p:txBody>
      </p:sp>
      <p:sp>
        <p:nvSpPr>
          <p:cNvPr id="11" name="Footnote">
            <a:extLst>
              <a:ext uri="{FF2B5EF4-FFF2-40B4-BE49-F238E27FC236}">
                <a16:creationId xmlns:a16="http://schemas.microsoft.com/office/drawing/2014/main" id="{279DB369-8EAB-4ED2-8F1A-DCFD7075DD9A}"/>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Source">
            <a:extLst>
              <a:ext uri="{FF2B5EF4-FFF2-40B4-BE49-F238E27FC236}">
                <a16:creationId xmlns:a16="http://schemas.microsoft.com/office/drawing/2014/main" id="{FF1A333B-2F28-4899-9861-6111A9EC4FF7}"/>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3" name="Rectangle">
            <a:extLst>
              <a:ext uri="{FF2B5EF4-FFF2-40B4-BE49-F238E27FC236}">
                <a16:creationId xmlns:a16="http://schemas.microsoft.com/office/drawing/2014/main" id="{A9FE5B3D-C494-0E9A-8953-270C5AAA568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713454973"/>
      </p:ext>
    </p:extLst>
  </p:cSld>
  <p:clrMapOvr>
    <a:masterClrMapping/>
  </p:clrMapOvr>
  <p:transition spd="med"/>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5. 1x2 w/ Title w/o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12192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45. 1x2 w/ Title w/o Text</a:t>
            </a:r>
          </a:p>
        </p:txBody>
      </p:sp>
      <p:sp>
        <p:nvSpPr>
          <p:cNvPr id="8" name="Chart Title">
            <a:extLst>
              <a:ext uri="{FF2B5EF4-FFF2-40B4-BE49-F238E27FC236}">
                <a16:creationId xmlns:a16="http://schemas.microsoft.com/office/drawing/2014/main" id="{3B1261F7-6AEE-4DAE-AB07-919AD6B21A89}"/>
              </a:ext>
            </a:extLst>
          </p:cNvPr>
          <p:cNvSpPr>
            <a:spLocks noGrp="1"/>
          </p:cNvSpPr>
          <p:nvPr>
            <p:ph type="body" sz="quarter" idx="2" hasCustomPrompt="1"/>
          </p:nvPr>
        </p:nvSpPr>
        <p:spPr>
          <a:xfrm>
            <a:off x="0" y="3454400"/>
            <a:ext cx="12192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1" name="Footnote">
            <a:extLst>
              <a:ext uri="{FF2B5EF4-FFF2-40B4-BE49-F238E27FC236}">
                <a16:creationId xmlns:a16="http://schemas.microsoft.com/office/drawing/2014/main" id="{80CEEF90-33A2-4BEB-9EAC-AE8944B165F7}"/>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Source">
            <a:extLst>
              <a:ext uri="{FF2B5EF4-FFF2-40B4-BE49-F238E27FC236}">
                <a16:creationId xmlns:a16="http://schemas.microsoft.com/office/drawing/2014/main" id="{688017C6-D527-464B-9156-055A4BE0F128}"/>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28727D27-A8A4-5475-0E28-53CDE706A7B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341285214"/>
      </p:ext>
    </p:extLst>
  </p:cSld>
  <p:clrMapOvr>
    <a:masterClrMapping/>
  </p:clrMapOvr>
  <p:transition spd="med"/>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6. Blank with backgroup">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2BF0EBCC-D9CC-7041-A5FD-358BEC6689E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Tree>
    <p:extLst>
      <p:ext uri="{BB962C8B-B14F-4D97-AF65-F5344CB8AC3E}">
        <p14:creationId xmlns:p14="http://schemas.microsoft.com/office/powerpoint/2010/main" val="250996868"/>
      </p:ext>
    </p:extLst>
  </p:cSld>
  <p:clrMapOvr>
    <a:masterClrMapping/>
  </p:clrMapOvr>
  <p:transition spd="med"/>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47. 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225E67-7EB6-42B1-89EF-DD475E466FB9}"/>
              </a:ext>
            </a:extLst>
          </p:cNvPr>
          <p:cNvSpPr/>
          <p:nvPr/>
        </p:nvSpPr>
        <p:spPr>
          <a:xfrm>
            <a:off x="5695339" y="6631718"/>
            <a:ext cx="6004849" cy="102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p>
            <a:pPr marL="0" marR="0" lvl="0" indent="0" algn="r" defTabSz="1219128" rtl="0" eaLnBrk="1" fontAlgn="base" latinLnBrk="0" hangingPunct="1">
              <a:lnSpc>
                <a:spcPct val="100000"/>
              </a:lnSpc>
              <a:spcBef>
                <a:spcPct val="0"/>
              </a:spcBef>
              <a:spcAft>
                <a:spcPct val="0"/>
              </a:spcAft>
              <a:buClrTx/>
              <a:buSzTx/>
              <a:buFontTx/>
              <a:buNone/>
              <a:tabLst/>
              <a:defRPr/>
            </a:pPr>
            <a:r>
              <a:rPr lang="en-US" sz="667">
                <a:solidFill>
                  <a:schemeClr val="tx1">
                    <a:lumMod val="90000"/>
                  </a:schemeClr>
                </a:solidFill>
                <a:latin typeface="Arial" panose="020B0604020202020204" pitchFamily="34" charset="0"/>
                <a:cs typeface="Arial" panose="020B0604020202020204" pitchFamily="34" charset="0"/>
              </a:rPr>
              <a:t>© 2020 J.D. Power. All Rights Reserved. CONFIDENTIAL &amp; PROPRIETARY</a:t>
            </a:r>
            <a:r>
              <a:rPr lang="en-US" sz="667" kern="1200">
                <a:solidFill>
                  <a:schemeClr val="tx1">
                    <a:lumMod val="90000"/>
                  </a:schemeClr>
                </a:solidFill>
                <a:effectLst/>
                <a:latin typeface="+mn-lt"/>
                <a:ea typeface="+mn-ea"/>
                <a:cs typeface="+mn-cs"/>
              </a:rPr>
              <a:t> | For internal use. External publication is prohibited without J.D. Power consent.</a:t>
            </a:r>
            <a:endParaRPr lang="en-US" sz="667">
              <a:solidFill>
                <a:schemeClr val="tx1">
                  <a:lumMod val="90000"/>
                </a:schemeClr>
              </a:solidFill>
              <a:latin typeface="Arial" panose="020B0604020202020204" pitchFamily="34" charset="0"/>
              <a:cs typeface="Arial" panose="020B0604020202020204" pitchFamily="34" charset="0"/>
            </a:endParaRPr>
          </a:p>
        </p:txBody>
      </p:sp>
      <p:sp>
        <p:nvSpPr>
          <p:cNvPr id="7" name="Rectangle">
            <a:extLst>
              <a:ext uri="{FF2B5EF4-FFF2-40B4-BE49-F238E27FC236}">
                <a16:creationId xmlns:a16="http://schemas.microsoft.com/office/drawing/2014/main" id="{B8F3BF42-672A-4753-A4D7-3E7937D259E6}"/>
              </a:ext>
            </a:extLst>
          </p:cNvPr>
          <p:cNvSpPr/>
          <p:nvPr/>
        </p:nvSpPr>
        <p:spPr>
          <a:xfrm rot="5400000">
            <a:off x="1750256" y="3027096"/>
            <a:ext cx="50800" cy="1875612"/>
          </a:xfrm>
          <a:prstGeom prst="rect">
            <a:avLst/>
          </a:prstGeom>
          <a:solidFill>
            <a:srgbClr val="626569"/>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pic>
        <p:nvPicPr>
          <p:cNvPr id="8" name="J.D. Power Logo">
            <a:extLst>
              <a:ext uri="{FF2B5EF4-FFF2-40B4-BE49-F238E27FC236}">
                <a16:creationId xmlns:a16="http://schemas.microsoft.com/office/drawing/2014/main" id="{006D03A9-F041-4242-9016-B4A9AF6681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7847" y="2698467"/>
            <a:ext cx="3740273" cy="1006997"/>
          </a:xfrm>
          <a:prstGeom prst="rect">
            <a:avLst/>
          </a:prstGeom>
        </p:spPr>
      </p:pic>
      <p:sp>
        <p:nvSpPr>
          <p:cNvPr id="13" name="Text Placeholder 12">
            <a:extLst>
              <a:ext uri="{FF2B5EF4-FFF2-40B4-BE49-F238E27FC236}">
                <a16:creationId xmlns:a16="http://schemas.microsoft.com/office/drawing/2014/main" id="{4E3988B2-B512-4F06-B536-66716A47E1BA}"/>
              </a:ext>
            </a:extLst>
          </p:cNvPr>
          <p:cNvSpPr>
            <a:spLocks noGrp="1"/>
          </p:cNvSpPr>
          <p:nvPr>
            <p:ph type="body" sz="quarter" idx="11" hasCustomPrompt="1"/>
          </p:nvPr>
        </p:nvSpPr>
        <p:spPr>
          <a:xfrm>
            <a:off x="751840" y="4297680"/>
            <a:ext cx="2915920" cy="1361440"/>
          </a:xfrm>
          <a:prstGeom prst="rect">
            <a:avLst/>
          </a:prstGeom>
        </p:spPr>
        <p:txBody>
          <a:bodyPr/>
          <a:lstStyle>
            <a:lvl1pPr marL="0" indent="0">
              <a:buNone/>
              <a:defRPr kumimoji="0" lang="en-US" sz="1111" b="0" i="0" u="none" strike="noStrike" kern="1200" cap="none" spc="0" normalizeH="0" baseline="0" noProof="0" dirty="0">
                <a:ln>
                  <a:noFill/>
                </a:ln>
                <a:solidFill>
                  <a:schemeClr val="bg2"/>
                </a:solidFill>
                <a:effectLst/>
                <a:uLnTx/>
                <a:uFillTx/>
                <a:latin typeface="Arial" panose="020B0604020202020204" pitchFamily="34" charset="0"/>
                <a:ea typeface="+mn-ea"/>
                <a:cs typeface="+mn-cs"/>
                <a:sym typeface="Arial"/>
              </a:defRPr>
            </a:lvl1pPr>
            <a:lvl2pPr>
              <a:defRPr/>
            </a:lvl2pPr>
            <a:lvl3pPr>
              <a:defRPr/>
            </a:lvl3pPr>
            <a:lvl4pPr>
              <a:defRPr/>
            </a:lvl4pPr>
            <a:lvl5pPr>
              <a:defRPr/>
            </a:lvl5pPr>
          </a:lstStyle>
          <a:p>
            <a:pPr marL="228592" marR="0" lvl="0" indent="-228592" algn="l" defTabSz="914355" rtl="0" eaLnBrk="1" fontAlgn="auto" latinLnBrk="0" hangingPunct="1">
              <a:lnSpc>
                <a:spcPct val="100000"/>
              </a:lnSpc>
              <a:spcBef>
                <a:spcPts val="0"/>
              </a:spcBef>
              <a:spcAft>
                <a:spcPts val="0"/>
              </a:spcAft>
              <a:buClrTx/>
              <a:buSzTx/>
              <a:tabLst/>
              <a:defRPr/>
            </a:pPr>
            <a:r>
              <a:rPr lang="en-US"/>
              <a:t>Presenter 1</a:t>
            </a:r>
          </a:p>
          <a:p>
            <a:pPr marL="228592" marR="0" lvl="0" indent="-228592" algn="l" defTabSz="914355" rtl="0" eaLnBrk="1" fontAlgn="auto" latinLnBrk="0" hangingPunct="1">
              <a:lnSpc>
                <a:spcPct val="100000"/>
              </a:lnSpc>
              <a:spcBef>
                <a:spcPts val="0"/>
              </a:spcBef>
              <a:spcAft>
                <a:spcPts val="0"/>
              </a:spcAft>
              <a:buClrTx/>
              <a:buSzTx/>
              <a:tabLst/>
              <a:defRPr/>
            </a:pPr>
            <a:r>
              <a:rPr lang="en-US"/>
              <a:t>Division</a:t>
            </a:r>
          </a:p>
          <a:p>
            <a:pPr marL="228592" marR="0" lvl="0" indent="-228592" algn="l" defTabSz="914355" rtl="0" eaLnBrk="1" fontAlgn="auto" latinLnBrk="0" hangingPunct="1">
              <a:lnSpc>
                <a:spcPct val="100000"/>
              </a:lnSpc>
              <a:spcBef>
                <a:spcPts val="0"/>
              </a:spcBef>
              <a:spcAft>
                <a:spcPts val="0"/>
              </a:spcAft>
              <a:buClrTx/>
              <a:buSzTx/>
              <a:tabLst/>
              <a:defRPr/>
            </a:pPr>
            <a:r>
              <a:rPr lang="en-US"/>
              <a:t>Contact information</a:t>
            </a:r>
          </a:p>
          <a:p>
            <a:pPr marL="228592" marR="0" lvl="0" indent="-228592" algn="l" defTabSz="914355" rtl="0" eaLnBrk="1" fontAlgn="auto" latinLnBrk="0" hangingPunct="1">
              <a:lnSpc>
                <a:spcPct val="100000"/>
              </a:lnSpc>
              <a:spcBef>
                <a:spcPts val="0"/>
              </a:spcBef>
              <a:spcAft>
                <a:spcPts val="0"/>
              </a:spcAft>
              <a:buClrTx/>
              <a:buSzTx/>
              <a:tabLst/>
              <a:defRPr/>
            </a:pPr>
            <a:r>
              <a:rPr lang="en-US"/>
              <a:t>Website</a:t>
            </a:r>
          </a:p>
        </p:txBody>
      </p:sp>
      <p:sp>
        <p:nvSpPr>
          <p:cNvPr id="14" name="Text Placeholder 12">
            <a:extLst>
              <a:ext uri="{FF2B5EF4-FFF2-40B4-BE49-F238E27FC236}">
                <a16:creationId xmlns:a16="http://schemas.microsoft.com/office/drawing/2014/main" id="{2E4902EA-888B-4B7F-BB16-C467256FCA3B}"/>
              </a:ext>
            </a:extLst>
          </p:cNvPr>
          <p:cNvSpPr>
            <a:spLocks noGrp="1"/>
          </p:cNvSpPr>
          <p:nvPr>
            <p:ph type="body" sz="quarter" idx="12" hasCustomPrompt="1"/>
          </p:nvPr>
        </p:nvSpPr>
        <p:spPr>
          <a:xfrm>
            <a:off x="3759200" y="4297680"/>
            <a:ext cx="2915920" cy="1361440"/>
          </a:xfrm>
          <a:prstGeom prst="rect">
            <a:avLst/>
          </a:prstGeom>
        </p:spPr>
        <p:txBody>
          <a:bodyPr/>
          <a:lstStyle>
            <a:lvl1pPr marL="0" indent="0">
              <a:buNone/>
              <a:defRPr kumimoji="0" lang="en-US" sz="1111" b="0" i="0" u="none" strike="noStrike" kern="1200" cap="none" spc="0" normalizeH="0" baseline="0" noProof="0" dirty="0">
                <a:ln>
                  <a:noFill/>
                </a:ln>
                <a:solidFill>
                  <a:schemeClr val="bg2"/>
                </a:solidFill>
                <a:effectLst/>
                <a:uLnTx/>
                <a:uFillTx/>
                <a:latin typeface="Arial" panose="020B0604020202020204" pitchFamily="34" charset="0"/>
                <a:ea typeface="+mn-ea"/>
                <a:cs typeface="+mn-cs"/>
                <a:sym typeface="Arial"/>
              </a:defRPr>
            </a:lvl1pPr>
            <a:lvl2pPr>
              <a:defRPr/>
            </a:lvl2pPr>
            <a:lvl3pPr>
              <a:defRPr/>
            </a:lvl3pPr>
            <a:lvl4pPr>
              <a:defRPr/>
            </a:lvl4pPr>
            <a:lvl5pPr>
              <a:defRPr/>
            </a:lvl5pPr>
          </a:lstStyle>
          <a:p>
            <a:pPr marL="228592" marR="0" lvl="0" indent="-228592" algn="l" defTabSz="914355" rtl="0" eaLnBrk="1" fontAlgn="auto" latinLnBrk="0" hangingPunct="1">
              <a:lnSpc>
                <a:spcPct val="100000"/>
              </a:lnSpc>
              <a:spcBef>
                <a:spcPts val="0"/>
              </a:spcBef>
              <a:spcAft>
                <a:spcPts val="0"/>
              </a:spcAft>
              <a:buClrTx/>
              <a:buSzTx/>
              <a:tabLst/>
              <a:defRPr/>
            </a:pPr>
            <a:r>
              <a:rPr lang="en-US"/>
              <a:t>Presenter 2</a:t>
            </a:r>
          </a:p>
          <a:p>
            <a:pPr marL="228592" marR="0" lvl="0" indent="-228592" algn="l" defTabSz="914355" rtl="0" eaLnBrk="1" fontAlgn="auto" latinLnBrk="0" hangingPunct="1">
              <a:lnSpc>
                <a:spcPct val="100000"/>
              </a:lnSpc>
              <a:spcBef>
                <a:spcPts val="0"/>
              </a:spcBef>
              <a:spcAft>
                <a:spcPts val="0"/>
              </a:spcAft>
              <a:buClrTx/>
              <a:buSzTx/>
              <a:tabLst/>
              <a:defRPr/>
            </a:pPr>
            <a:r>
              <a:rPr lang="en-US"/>
              <a:t>Division</a:t>
            </a:r>
          </a:p>
          <a:p>
            <a:pPr marL="228592" marR="0" lvl="0" indent="-228592" algn="l" defTabSz="914355" rtl="0" eaLnBrk="1" fontAlgn="auto" latinLnBrk="0" hangingPunct="1">
              <a:lnSpc>
                <a:spcPct val="100000"/>
              </a:lnSpc>
              <a:spcBef>
                <a:spcPts val="0"/>
              </a:spcBef>
              <a:spcAft>
                <a:spcPts val="0"/>
              </a:spcAft>
              <a:buClrTx/>
              <a:buSzTx/>
              <a:tabLst/>
              <a:defRPr/>
            </a:pPr>
            <a:r>
              <a:rPr lang="en-US"/>
              <a:t>Contact information</a:t>
            </a:r>
          </a:p>
        </p:txBody>
      </p:sp>
    </p:spTree>
    <p:extLst>
      <p:ext uri="{BB962C8B-B14F-4D97-AF65-F5344CB8AC3E}">
        <p14:creationId xmlns:p14="http://schemas.microsoft.com/office/powerpoint/2010/main" val="1576708519"/>
      </p:ext>
    </p:extLst>
  </p:cSld>
  <p:clrMapOvr>
    <a:masterClrMapping/>
  </p:clrMapOvr>
  <p:transition spd="med"/>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8. Header, Sub header, body">
    <p:bg>
      <p:bgPr>
        <a:solidFill>
          <a:schemeClr val="bg1"/>
        </a:solidFill>
        <a:effectLst/>
      </p:bgPr>
    </p:bg>
    <p:spTree>
      <p:nvGrpSpPr>
        <p:cNvPr id="1" name=""/>
        <p:cNvGrpSpPr/>
        <p:nvPr/>
      </p:nvGrpSpPr>
      <p:grpSpPr>
        <a:xfrm>
          <a:off x="0" y="0"/>
          <a:ext cx="0" cy="0"/>
          <a:chOff x="0" y="0"/>
          <a:chExt cx="0" cy="0"/>
        </a:xfrm>
      </p:grpSpPr>
      <p:sp>
        <p:nvSpPr>
          <p:cNvPr id="17" name="Slide Number">
            <a:extLst>
              <a:ext uri="{FF2B5EF4-FFF2-40B4-BE49-F238E27FC236}">
                <a16:creationId xmlns:a16="http://schemas.microsoft.com/office/drawing/2014/main" id="{1F5F2197-D274-F443-9A33-30D885A556E2}"/>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Body">
            <a:extLst>
              <a:ext uri="{FF2B5EF4-FFF2-40B4-BE49-F238E27FC236}">
                <a16:creationId xmlns:a16="http://schemas.microsoft.com/office/drawing/2014/main" id="{BF794BA0-BD5A-624B-AECE-82CA21C958AE}"/>
              </a:ext>
            </a:extLst>
          </p:cNvPr>
          <p:cNvSpPr txBox="1">
            <a:spLocks noGrp="1"/>
          </p:cNvSpPr>
          <p:nvPr>
            <p:ph type="body" idx="1" hasCustomPrompt="1"/>
          </p:nvPr>
        </p:nvSpPr>
        <p:spPr>
          <a:xfrm>
            <a:off x="339384" y="2180684"/>
            <a:ext cx="11536877" cy="3894037"/>
          </a:xfrm>
          <a:prstGeom prst="rect">
            <a:avLst/>
          </a:prstGeom>
        </p:spPr>
        <p:txBody>
          <a:bodyPr lIns="0" tIns="0" rIns="0" bIns="0"/>
          <a:lstStyle>
            <a:lvl1pPr marL="0"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0" name="Subtitle">
            <a:extLst>
              <a:ext uri="{FF2B5EF4-FFF2-40B4-BE49-F238E27FC236}">
                <a16:creationId xmlns:a16="http://schemas.microsoft.com/office/drawing/2014/main" id="{375B9DB0-DDF3-8B4C-8BA9-CD3FC2FFDFF6}"/>
              </a:ext>
            </a:extLst>
          </p:cNvPr>
          <p:cNvSpPr>
            <a:spLocks noGrp="1"/>
          </p:cNvSpPr>
          <p:nvPr>
            <p:ph type="body" sz="quarter" idx="10" hasCustomPrompt="1"/>
          </p:nvPr>
        </p:nvSpPr>
        <p:spPr>
          <a:xfrm>
            <a:off x="339382" y="1394172"/>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8" name="Title Text">
            <a:extLst>
              <a:ext uri="{FF2B5EF4-FFF2-40B4-BE49-F238E27FC236}">
                <a16:creationId xmlns:a16="http://schemas.microsoft.com/office/drawing/2014/main" id="{4F331407-61BA-5D4D-BC0C-BFA9ADA50F02}"/>
              </a:ext>
            </a:extLst>
          </p:cNvPr>
          <p:cNvSpPr txBox="1">
            <a:spLocks noGrp="1"/>
          </p:cNvSpPr>
          <p:nvPr>
            <p:ph type="title" hasCustomPrompt="1"/>
          </p:nvPr>
        </p:nvSpPr>
        <p:spPr>
          <a:xfrm>
            <a:off x="339381" y="227304"/>
            <a:ext cx="10160000" cy="1016000"/>
          </a:xfrm>
          <a:prstGeom prst="rect">
            <a:avLst/>
          </a:prstGeom>
        </p:spPr>
        <p:txBody>
          <a:bodyPr lIns="0" tIns="0" rIns="0" bIns="0" anchor="ctr"/>
          <a:lstStyle>
            <a:lvl1pPr algn="l">
              <a:defRPr sz="2800">
                <a:solidFill>
                  <a:schemeClr val="bg2"/>
                </a:solidFill>
                <a:latin typeface="Arial" panose="020B0604020202020204" pitchFamily="34" charset="0"/>
                <a:cs typeface="Arial" panose="020B0604020202020204" pitchFamily="34" charset="0"/>
              </a:defRPr>
            </a:lvl1pPr>
          </a:lstStyle>
          <a:p>
            <a:r>
              <a:rPr lang="en-US"/>
              <a:t>48. Headline / Title goes here, is max 32pt and min 24pt, and is around twelve or so words</a:t>
            </a:r>
            <a:endParaRPr/>
          </a:p>
        </p:txBody>
      </p:sp>
    </p:spTree>
    <p:extLst>
      <p:ext uri="{BB962C8B-B14F-4D97-AF65-F5344CB8AC3E}">
        <p14:creationId xmlns:p14="http://schemas.microsoft.com/office/powerpoint/2010/main" val="1170109882"/>
      </p:ext>
    </p:extLst>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53114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9. Header, Sub header, body with divider">
    <p:bg>
      <p:bgPr>
        <a:solidFill>
          <a:schemeClr val="bg1"/>
        </a:solidFill>
        <a:effectLst/>
      </p:bgPr>
    </p:bg>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91D4FD8B-DB5F-0B49-BBAA-B394FF349185}"/>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0" name="Rectangle">
            <a:extLst>
              <a:ext uri="{FF2B5EF4-FFF2-40B4-BE49-F238E27FC236}">
                <a16:creationId xmlns:a16="http://schemas.microsoft.com/office/drawing/2014/main" id="{A6800F9C-6484-BE4C-9910-03F027DCDB81}"/>
              </a:ext>
            </a:extLst>
          </p:cNvPr>
          <p:cNvSpPr/>
          <p:nvPr/>
        </p:nvSpPr>
        <p:spPr>
          <a:xfrm rot="16200000">
            <a:off x="1227352" y="472023"/>
            <a:ext cx="45720" cy="1821658"/>
          </a:xfrm>
          <a:prstGeom prst="rect">
            <a:avLst/>
          </a:prstGeom>
          <a:solidFill>
            <a:srgbClr val="F2F2F2"/>
          </a:solidFill>
          <a:ln w="12700">
            <a:miter lim="400000"/>
          </a:ln>
        </p:spPr>
        <p:txBody>
          <a:bodyPr lIns="60959" tIns="60959" rIns="60959" bIns="60959" anchor="ctr"/>
          <a:lstStyle/>
          <a:p>
            <a:pPr defTabSz="2438315">
              <a:defRPr sz="3000">
                <a:solidFill>
                  <a:srgbClr val="FFFFFF"/>
                </a:solidFill>
              </a:defRPr>
            </a:pPr>
            <a:endParaRPr sz="4000"/>
          </a:p>
        </p:txBody>
      </p:sp>
      <p:sp>
        <p:nvSpPr>
          <p:cNvPr id="10" name="Body Level One…">
            <a:extLst>
              <a:ext uri="{FF2B5EF4-FFF2-40B4-BE49-F238E27FC236}">
                <a16:creationId xmlns:a16="http://schemas.microsoft.com/office/drawing/2014/main" id="{633E4813-6D38-BF44-BD92-1D81EA2E4673}"/>
              </a:ext>
            </a:extLst>
          </p:cNvPr>
          <p:cNvSpPr txBox="1">
            <a:spLocks noGrp="1"/>
          </p:cNvSpPr>
          <p:nvPr>
            <p:ph type="body" idx="1" hasCustomPrompt="1"/>
          </p:nvPr>
        </p:nvSpPr>
        <p:spPr>
          <a:xfrm>
            <a:off x="339382" y="2395315"/>
            <a:ext cx="11536876" cy="3894037"/>
          </a:xfrm>
          <a:prstGeom prst="rect">
            <a:avLst/>
          </a:prstGeom>
        </p:spPr>
        <p:txBody>
          <a:bodyPr lIns="0" tIns="0" rIns="0" bIns="0"/>
          <a:lstStyle>
            <a:lvl1pPr marL="0"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2">
            <a:extLst>
              <a:ext uri="{FF2B5EF4-FFF2-40B4-BE49-F238E27FC236}">
                <a16:creationId xmlns:a16="http://schemas.microsoft.com/office/drawing/2014/main" id="{75C761EE-290F-EF4D-9D9B-07270D0CA0DD}"/>
              </a:ext>
            </a:extLst>
          </p:cNvPr>
          <p:cNvSpPr>
            <a:spLocks noGrp="1"/>
          </p:cNvSpPr>
          <p:nvPr>
            <p:ph type="body" sz="quarter" idx="11" hasCustomPrompt="1"/>
          </p:nvPr>
        </p:nvSpPr>
        <p:spPr>
          <a:xfrm>
            <a:off x="339382" y="1608803"/>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9" name="Title Text">
            <a:extLst>
              <a:ext uri="{FF2B5EF4-FFF2-40B4-BE49-F238E27FC236}">
                <a16:creationId xmlns:a16="http://schemas.microsoft.com/office/drawing/2014/main" id="{26705DA6-9AB7-0B49-AD3A-31F997C7F7BE}"/>
              </a:ext>
            </a:extLst>
          </p:cNvPr>
          <p:cNvSpPr txBox="1">
            <a:spLocks noGrp="1"/>
          </p:cNvSpPr>
          <p:nvPr>
            <p:ph type="title" hasCustomPrompt="1"/>
          </p:nvPr>
        </p:nvSpPr>
        <p:spPr>
          <a:xfrm>
            <a:off x="339383" y="227304"/>
            <a:ext cx="10160000" cy="1016000"/>
          </a:xfrm>
          <a:prstGeom prst="rect">
            <a:avLst/>
          </a:prstGeom>
        </p:spPr>
        <p:txBody>
          <a:bodyPr lIns="0" tIns="0" rIns="0" bIns="0" anchor="ctr"/>
          <a:lstStyle>
            <a:lvl1pPr algn="l">
              <a:defRPr sz="2800" b="0" i="0">
                <a:solidFill>
                  <a:schemeClr val="bg2"/>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a:t>49. Headline / Title goes here, is max 32pt and min 24pt, and is around twelve or so words</a:t>
            </a:r>
            <a:endParaRPr/>
          </a:p>
        </p:txBody>
      </p:sp>
    </p:spTree>
    <p:extLst>
      <p:ext uri="{BB962C8B-B14F-4D97-AF65-F5344CB8AC3E}">
        <p14:creationId xmlns:p14="http://schemas.microsoft.com/office/powerpoint/2010/main" val="2449972563"/>
      </p:ext>
    </p:extLst>
  </p:cSld>
  <p:clrMapOvr>
    <a:masterClrMapping/>
  </p:clrMapOvr>
  <p:transition spd="med"/>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0. Header, Sub header, 2 body">
    <p:bg>
      <p:bgPr>
        <a:solidFill>
          <a:schemeClr val="bg1"/>
        </a:solidFill>
        <a:effectLst/>
      </p:bgPr>
    </p:bg>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20EAC5AC-8F18-F54F-AEE1-82F75A69285F}"/>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Body 2">
            <a:extLst>
              <a:ext uri="{FF2B5EF4-FFF2-40B4-BE49-F238E27FC236}">
                <a16:creationId xmlns:a16="http://schemas.microsoft.com/office/drawing/2014/main" id="{922DD52D-8D82-914E-B58D-7943093C4323}"/>
              </a:ext>
            </a:extLst>
          </p:cNvPr>
          <p:cNvSpPr txBox="1">
            <a:spLocks noGrp="1"/>
          </p:cNvSpPr>
          <p:nvPr>
            <p:ph type="body" idx="1" hasCustomPrompt="1"/>
          </p:nvPr>
        </p:nvSpPr>
        <p:spPr>
          <a:xfrm>
            <a:off x="303757" y="2180684"/>
            <a:ext cx="5495680"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 name="Body 1">
            <a:extLst>
              <a:ext uri="{FF2B5EF4-FFF2-40B4-BE49-F238E27FC236}">
                <a16:creationId xmlns:a16="http://schemas.microsoft.com/office/drawing/2014/main" id="{08D39DB4-D72A-7F40-9E18-50325E891073}"/>
              </a:ext>
            </a:extLst>
          </p:cNvPr>
          <p:cNvSpPr txBox="1">
            <a:spLocks noGrp="1"/>
          </p:cNvSpPr>
          <p:nvPr>
            <p:ph type="body" idx="12" hasCustomPrompt="1"/>
          </p:nvPr>
        </p:nvSpPr>
        <p:spPr>
          <a:xfrm>
            <a:off x="6147241" y="2180684"/>
            <a:ext cx="5741003"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014605B5-D370-E441-BF9B-6532C6018843}"/>
              </a:ext>
            </a:extLst>
          </p:cNvPr>
          <p:cNvSpPr>
            <a:spLocks noGrp="1"/>
          </p:cNvSpPr>
          <p:nvPr>
            <p:ph type="body" sz="quarter" idx="11" hasCustomPrompt="1"/>
          </p:nvPr>
        </p:nvSpPr>
        <p:spPr>
          <a:xfrm>
            <a:off x="303758" y="1394172"/>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66" name="Title Text"/>
          <p:cNvSpPr txBox="1">
            <a:spLocks noGrp="1"/>
          </p:cNvSpPr>
          <p:nvPr>
            <p:ph type="title" hasCustomPrompt="1"/>
          </p:nvPr>
        </p:nvSpPr>
        <p:spPr>
          <a:xfrm>
            <a:off x="303757" y="227304"/>
            <a:ext cx="9863974" cy="1036716"/>
          </a:xfrm>
          <a:prstGeom prst="rect">
            <a:avLst/>
          </a:prstGeom>
        </p:spPr>
        <p:txBody>
          <a:bodyPr lIns="0" tIns="0" rIns="0" bIns="0" anchor="ctr"/>
          <a:lstStyle>
            <a:lvl1pPr algn="l">
              <a:defRPr sz="2800" b="0" i="0">
                <a:solidFill>
                  <a:schemeClr val="bg2"/>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a:t>50. Headline / Title goes here, is max 32pt and min 24pt, and is around twelve or so words</a:t>
            </a:r>
            <a:endParaRPr/>
          </a:p>
        </p:txBody>
      </p:sp>
    </p:spTree>
    <p:extLst>
      <p:ext uri="{BB962C8B-B14F-4D97-AF65-F5344CB8AC3E}">
        <p14:creationId xmlns:p14="http://schemas.microsoft.com/office/powerpoint/2010/main" val="250381789"/>
      </p:ext>
    </p:extLst>
  </p:cSld>
  <p:clrMapOvr>
    <a:masterClrMapping/>
  </p:clrMapOvr>
  <p:transition spd="med"/>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1 Header, Sub header, 2 body with divider">
    <p:bg>
      <p:bgPr>
        <a:solidFill>
          <a:schemeClr val="bg1"/>
        </a:solidFill>
        <a:effectLst/>
      </p:bgPr>
    </p:bg>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20EAC5AC-8F18-F54F-AEE1-82F75A69285F}"/>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Body 2">
            <a:extLst>
              <a:ext uri="{FF2B5EF4-FFF2-40B4-BE49-F238E27FC236}">
                <a16:creationId xmlns:a16="http://schemas.microsoft.com/office/drawing/2014/main" id="{922DD52D-8D82-914E-B58D-7943093C4323}"/>
              </a:ext>
            </a:extLst>
          </p:cNvPr>
          <p:cNvSpPr txBox="1">
            <a:spLocks noGrp="1"/>
          </p:cNvSpPr>
          <p:nvPr>
            <p:ph type="body" idx="1" hasCustomPrompt="1"/>
          </p:nvPr>
        </p:nvSpPr>
        <p:spPr>
          <a:xfrm>
            <a:off x="303757" y="2397760"/>
            <a:ext cx="5495680"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 name="Body 1">
            <a:extLst>
              <a:ext uri="{FF2B5EF4-FFF2-40B4-BE49-F238E27FC236}">
                <a16:creationId xmlns:a16="http://schemas.microsoft.com/office/drawing/2014/main" id="{08D39DB4-D72A-7F40-9E18-50325E891073}"/>
              </a:ext>
            </a:extLst>
          </p:cNvPr>
          <p:cNvSpPr txBox="1">
            <a:spLocks noGrp="1"/>
          </p:cNvSpPr>
          <p:nvPr>
            <p:ph type="body" idx="12" hasCustomPrompt="1"/>
          </p:nvPr>
        </p:nvSpPr>
        <p:spPr>
          <a:xfrm>
            <a:off x="6147241" y="2397760"/>
            <a:ext cx="5741003"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014605B5-D370-E441-BF9B-6532C6018843}"/>
              </a:ext>
            </a:extLst>
          </p:cNvPr>
          <p:cNvSpPr>
            <a:spLocks noGrp="1"/>
          </p:cNvSpPr>
          <p:nvPr>
            <p:ph type="body" sz="quarter" idx="11" hasCustomPrompt="1"/>
          </p:nvPr>
        </p:nvSpPr>
        <p:spPr>
          <a:xfrm>
            <a:off x="303758" y="1605280"/>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66" name="Title Text"/>
          <p:cNvSpPr txBox="1">
            <a:spLocks noGrp="1"/>
          </p:cNvSpPr>
          <p:nvPr>
            <p:ph type="title" hasCustomPrompt="1"/>
          </p:nvPr>
        </p:nvSpPr>
        <p:spPr>
          <a:xfrm>
            <a:off x="303757" y="227304"/>
            <a:ext cx="9863974" cy="1036716"/>
          </a:xfrm>
          <a:prstGeom prst="rect">
            <a:avLst/>
          </a:prstGeom>
        </p:spPr>
        <p:txBody>
          <a:bodyPr lIns="0" tIns="0" rIns="0" bIns="0" anchor="ctr"/>
          <a:lstStyle>
            <a:lvl1pPr algn="l">
              <a:defRPr sz="2800" b="0" i="0">
                <a:solidFill>
                  <a:schemeClr val="bg2"/>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a:t>51. Headline / Title goes here, is max 32pt and min 24pt, and is around twelve or so words</a:t>
            </a:r>
            <a:endParaRPr/>
          </a:p>
        </p:txBody>
      </p:sp>
      <p:sp>
        <p:nvSpPr>
          <p:cNvPr id="2" name="Rectangle">
            <a:extLst>
              <a:ext uri="{FF2B5EF4-FFF2-40B4-BE49-F238E27FC236}">
                <a16:creationId xmlns:a16="http://schemas.microsoft.com/office/drawing/2014/main" id="{EEEEA3E9-D2B9-48F7-B648-1008845B3708}"/>
              </a:ext>
            </a:extLst>
          </p:cNvPr>
          <p:cNvSpPr/>
          <p:nvPr/>
        </p:nvSpPr>
        <p:spPr>
          <a:xfrm rot="16200000">
            <a:off x="1191726" y="472023"/>
            <a:ext cx="45720" cy="1821658"/>
          </a:xfrm>
          <a:prstGeom prst="rect">
            <a:avLst/>
          </a:prstGeom>
          <a:solidFill>
            <a:schemeClr val="tx1"/>
          </a:solidFill>
          <a:ln w="12700">
            <a:miter lim="400000"/>
          </a:ln>
        </p:spPr>
        <p:txBody>
          <a:bodyPr lIns="60959" tIns="60959" rIns="60959" bIns="60959" anchor="ctr"/>
          <a:lstStyle/>
          <a:p>
            <a:pPr defTabSz="2438315">
              <a:defRPr sz="3000">
                <a:solidFill>
                  <a:srgbClr val="FFFFFF"/>
                </a:solidFill>
              </a:defRPr>
            </a:pPr>
            <a:endParaRPr sz="4000"/>
          </a:p>
        </p:txBody>
      </p:sp>
    </p:spTree>
    <p:extLst>
      <p:ext uri="{BB962C8B-B14F-4D97-AF65-F5344CB8AC3E}">
        <p14:creationId xmlns:p14="http://schemas.microsoft.com/office/powerpoint/2010/main" val="3322171233"/>
      </p:ext>
    </p:extLst>
  </p:cSld>
  <p:clrMapOvr>
    <a:masterClrMapping/>
  </p:clrMapOvr>
  <p:transition spd="med"/>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2. Copy all on left only">
    <p:bg>
      <p:bgPr>
        <a:solidFill>
          <a:schemeClr val="bg1"/>
        </a:solidFill>
        <a:effectLst/>
      </p:bgPr>
    </p:bg>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054E2CFA-FF8A-4641-A3D7-821245C92486}"/>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Body">
            <a:extLst>
              <a:ext uri="{FF2B5EF4-FFF2-40B4-BE49-F238E27FC236}">
                <a16:creationId xmlns:a16="http://schemas.microsoft.com/office/drawing/2014/main" id="{D9E4C252-BA95-6E49-AFD7-CA26648E95FD}"/>
              </a:ext>
            </a:extLst>
          </p:cNvPr>
          <p:cNvSpPr txBox="1">
            <a:spLocks noGrp="1"/>
          </p:cNvSpPr>
          <p:nvPr>
            <p:ph type="body" idx="1" hasCustomPrompt="1"/>
          </p:nvPr>
        </p:nvSpPr>
        <p:spPr>
          <a:xfrm>
            <a:off x="303757" y="2922106"/>
            <a:ext cx="3123184" cy="3300670"/>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0" name="Subtitle">
            <a:extLst>
              <a:ext uri="{FF2B5EF4-FFF2-40B4-BE49-F238E27FC236}">
                <a16:creationId xmlns:a16="http://schemas.microsoft.com/office/drawing/2014/main" id="{F014FE8B-3C8F-3A44-9651-55DE670E52A3}"/>
              </a:ext>
            </a:extLst>
          </p:cNvPr>
          <p:cNvSpPr>
            <a:spLocks noGrp="1"/>
          </p:cNvSpPr>
          <p:nvPr>
            <p:ph type="body" sz="quarter" idx="10" hasCustomPrompt="1"/>
          </p:nvPr>
        </p:nvSpPr>
        <p:spPr>
          <a:xfrm>
            <a:off x="303757" y="1687994"/>
            <a:ext cx="3123184" cy="1105337"/>
          </a:xfrm>
          <a:prstGeom prst="rect">
            <a:avLst/>
          </a:prstGeom>
        </p:spPr>
        <p:txBody>
          <a:bodyPr lIns="0" tIns="0" rIns="0" bIns="0"/>
          <a:lstStyle>
            <a:lvl1pPr marL="0" indent="0">
              <a:buNone/>
              <a:defRPr sz="2000" b="0"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 </a:t>
            </a:r>
            <a:r>
              <a:rPr lang="en-US" err="1"/>
              <a:t>pt</a:t>
            </a:r>
            <a:r>
              <a:rPr lang="en-US"/>
              <a:t> </a:t>
            </a:r>
            <a:r>
              <a:rPr lang="en-US" err="1"/>
              <a:t>Subheadline</a:t>
            </a:r>
            <a:r>
              <a:rPr lang="en-US"/>
              <a:t> goes here and shouldn’t be too many words</a:t>
            </a:r>
          </a:p>
        </p:txBody>
      </p:sp>
      <p:sp>
        <p:nvSpPr>
          <p:cNvPr id="8" name="Title Text">
            <a:extLst>
              <a:ext uri="{FF2B5EF4-FFF2-40B4-BE49-F238E27FC236}">
                <a16:creationId xmlns:a16="http://schemas.microsoft.com/office/drawing/2014/main" id="{E842D847-42CF-6B4C-BC0B-4AA716C55E48}"/>
              </a:ext>
            </a:extLst>
          </p:cNvPr>
          <p:cNvSpPr txBox="1">
            <a:spLocks noGrp="1"/>
          </p:cNvSpPr>
          <p:nvPr>
            <p:ph type="title" hasCustomPrompt="1"/>
          </p:nvPr>
        </p:nvSpPr>
        <p:spPr>
          <a:xfrm>
            <a:off x="303756" y="375358"/>
            <a:ext cx="3123184" cy="1036716"/>
          </a:xfrm>
          <a:prstGeom prst="rect">
            <a:avLst/>
          </a:prstGeom>
        </p:spPr>
        <p:txBody>
          <a:bodyPr lIns="0" tIns="0" rIns="0" bIns="0" anchor="ctr"/>
          <a:lstStyle>
            <a:lvl1pPr algn="l">
              <a:defRPr sz="2800">
                <a:solidFill>
                  <a:schemeClr val="bg2"/>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3281155558"/>
      </p:ext>
    </p:extLst>
  </p:cSld>
  <p:clrMapOvr>
    <a:masterClrMapping/>
  </p:clrMapOvr>
  <p:transition spd="med"/>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3. Copy all on left only w/rule">
    <p:bg>
      <p:bgPr>
        <a:solidFill>
          <a:schemeClr val="bg1"/>
        </a:solidFill>
        <a:effectLst/>
      </p:bgPr>
    </p:bg>
    <p:spTree>
      <p:nvGrpSpPr>
        <p:cNvPr id="1" name=""/>
        <p:cNvGrpSpPr/>
        <p:nvPr/>
      </p:nvGrpSpPr>
      <p:grpSpPr>
        <a:xfrm>
          <a:off x="0" y="0"/>
          <a:ext cx="0" cy="0"/>
          <a:chOff x="0" y="0"/>
          <a:chExt cx="0" cy="0"/>
        </a:xfrm>
      </p:grpSpPr>
      <p:sp>
        <p:nvSpPr>
          <p:cNvPr id="30" name="Slide Number">
            <a:extLst>
              <a:ext uri="{FF2B5EF4-FFF2-40B4-BE49-F238E27FC236}">
                <a16:creationId xmlns:a16="http://schemas.microsoft.com/office/drawing/2014/main" id="{FBD89E1D-7BB9-1A42-8DEA-86B384C48885}"/>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Body">
            <a:extLst>
              <a:ext uri="{FF2B5EF4-FFF2-40B4-BE49-F238E27FC236}">
                <a16:creationId xmlns:a16="http://schemas.microsoft.com/office/drawing/2014/main" id="{D9E4C252-BA95-6E49-AFD7-CA26648E95FD}"/>
              </a:ext>
            </a:extLst>
          </p:cNvPr>
          <p:cNvSpPr txBox="1">
            <a:spLocks noGrp="1"/>
          </p:cNvSpPr>
          <p:nvPr>
            <p:ph type="body" idx="1" hasCustomPrompt="1"/>
          </p:nvPr>
        </p:nvSpPr>
        <p:spPr>
          <a:xfrm>
            <a:off x="304800" y="3229247"/>
            <a:ext cx="3123184" cy="3127886"/>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0" name="Subtitle">
            <a:extLst>
              <a:ext uri="{FF2B5EF4-FFF2-40B4-BE49-F238E27FC236}">
                <a16:creationId xmlns:a16="http://schemas.microsoft.com/office/drawing/2014/main" id="{F014FE8B-3C8F-3A44-9651-55DE670E52A3}"/>
              </a:ext>
            </a:extLst>
          </p:cNvPr>
          <p:cNvSpPr>
            <a:spLocks noGrp="1"/>
          </p:cNvSpPr>
          <p:nvPr>
            <p:ph type="body" sz="quarter" idx="10" hasCustomPrompt="1"/>
          </p:nvPr>
        </p:nvSpPr>
        <p:spPr>
          <a:xfrm>
            <a:off x="304800" y="2044434"/>
            <a:ext cx="3123184" cy="897550"/>
          </a:xfrm>
          <a:prstGeom prst="rect">
            <a:avLst/>
          </a:prstGeom>
        </p:spPr>
        <p:txBody>
          <a:bodyPr lIns="0" tIns="0" rIns="0" bIns="0"/>
          <a:lstStyle>
            <a:lvl1pPr marL="0" indent="0">
              <a:buNone/>
              <a:defRPr sz="2000" b="0"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 </a:t>
            </a:r>
            <a:r>
              <a:rPr lang="en-US" err="1"/>
              <a:t>pt</a:t>
            </a:r>
            <a:r>
              <a:rPr lang="en-US"/>
              <a:t> </a:t>
            </a:r>
            <a:r>
              <a:rPr lang="en-US" err="1"/>
              <a:t>Subheadline</a:t>
            </a:r>
            <a:r>
              <a:rPr lang="en-US"/>
              <a:t> goes here and shouldn’t be too many words</a:t>
            </a:r>
          </a:p>
        </p:txBody>
      </p:sp>
      <p:sp>
        <p:nvSpPr>
          <p:cNvPr id="19" name="Rectangle">
            <a:extLst>
              <a:ext uri="{FF2B5EF4-FFF2-40B4-BE49-F238E27FC236}">
                <a16:creationId xmlns:a16="http://schemas.microsoft.com/office/drawing/2014/main" id="{968F22DF-0737-1643-BD4A-B74785B74AEF}"/>
              </a:ext>
            </a:extLst>
          </p:cNvPr>
          <p:cNvSpPr/>
          <p:nvPr/>
        </p:nvSpPr>
        <p:spPr>
          <a:xfrm rot="16200000">
            <a:off x="1192769" y="833018"/>
            <a:ext cx="45720" cy="1821658"/>
          </a:xfrm>
          <a:prstGeom prst="rect">
            <a:avLst/>
          </a:prstGeom>
          <a:solidFill>
            <a:schemeClr val="tx1"/>
          </a:solidFill>
          <a:ln w="12700">
            <a:miter lim="400000"/>
          </a:ln>
        </p:spPr>
        <p:txBody>
          <a:bodyPr lIns="60959" tIns="60959" rIns="60959" bIns="60959" anchor="ctr"/>
          <a:lstStyle/>
          <a:p>
            <a:pPr defTabSz="2438315">
              <a:defRPr sz="3000">
                <a:solidFill>
                  <a:srgbClr val="FFFFFF"/>
                </a:solidFill>
              </a:defRPr>
            </a:pPr>
            <a:endParaRPr sz="4000"/>
          </a:p>
        </p:txBody>
      </p:sp>
      <p:sp>
        <p:nvSpPr>
          <p:cNvPr id="8" name="Title Text">
            <a:extLst>
              <a:ext uri="{FF2B5EF4-FFF2-40B4-BE49-F238E27FC236}">
                <a16:creationId xmlns:a16="http://schemas.microsoft.com/office/drawing/2014/main" id="{E842D847-42CF-6B4C-BC0B-4AA716C55E48}"/>
              </a:ext>
            </a:extLst>
          </p:cNvPr>
          <p:cNvSpPr txBox="1">
            <a:spLocks noGrp="1"/>
          </p:cNvSpPr>
          <p:nvPr>
            <p:ph type="title" hasCustomPrompt="1"/>
          </p:nvPr>
        </p:nvSpPr>
        <p:spPr>
          <a:xfrm>
            <a:off x="304800" y="375358"/>
            <a:ext cx="3123184" cy="1036716"/>
          </a:xfrm>
          <a:prstGeom prst="rect">
            <a:avLst/>
          </a:prstGeom>
        </p:spPr>
        <p:txBody>
          <a:bodyPr lIns="0" tIns="0" rIns="0" bIns="0" anchor="ctr"/>
          <a:lstStyle>
            <a:lvl1pPr algn="l">
              <a:defRPr sz="2800">
                <a:solidFill>
                  <a:schemeClr val="bg2"/>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3514220774"/>
      </p:ext>
    </p:extLst>
  </p:cSld>
  <p:clrMapOvr>
    <a:masterClrMapping/>
  </p:clrMapOvr>
  <p:transition spd="med"/>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54. Middle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8AE18-27EC-A548-8958-ADA7EC4F7D32}"/>
              </a:ext>
            </a:extLst>
          </p:cNvPr>
          <p:cNvSpPr/>
          <p:nvPr/>
        </p:nvSpPr>
        <p:spPr>
          <a:xfrm rot="10800000">
            <a:off x="0" y="2853107"/>
            <a:ext cx="12192000" cy="389785"/>
          </a:xfrm>
          <a:prstGeom prst="rect">
            <a:avLst/>
          </a:prstGeom>
          <a:gradFill flip="none" rotWithShape="1">
            <a:gsLst>
              <a:gs pos="49500">
                <a:schemeClr val="accent1"/>
              </a:gs>
              <a:gs pos="0">
                <a:srgbClr val="44BBE7"/>
              </a:gs>
              <a:gs pos="99000">
                <a:schemeClr val="accent3"/>
              </a:gs>
            </a:gsLst>
            <a:lin ang="108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914368" rtl="0" fontAlgn="auto" latinLnBrk="0" hangingPunct="0">
              <a:lnSpc>
                <a:spcPct val="100000"/>
              </a:lnSpc>
              <a:spcBef>
                <a:spcPts val="0"/>
              </a:spcBef>
              <a:spcAft>
                <a:spcPts val="0"/>
              </a:spcAft>
              <a:buClrTx/>
              <a:buSzTx/>
              <a:buFontTx/>
              <a:buNone/>
              <a:tabLst/>
            </a:pPr>
            <a:endParaRPr kumimoji="0" lang="en-US" sz="1733" b="0" i="0" u="none" strike="noStrike" cap="none" spc="0" normalizeH="0" baseline="0">
              <a:ln>
                <a:noFill/>
              </a:ln>
              <a:solidFill>
                <a:srgbClr val="000000"/>
              </a:solidFill>
              <a:effectLst/>
              <a:uFillTx/>
              <a:latin typeface="Arial"/>
              <a:ea typeface="Arial"/>
              <a:cs typeface="Arial"/>
              <a:sym typeface="Arial"/>
            </a:endParaRPr>
          </a:p>
        </p:txBody>
      </p:sp>
      <p:pic>
        <p:nvPicPr>
          <p:cNvPr id="14" name="JDPower_Logo16_red.png" descr="JDPower_Logo16_red.png">
            <a:extLst>
              <a:ext uri="{FF2B5EF4-FFF2-40B4-BE49-F238E27FC236}">
                <a16:creationId xmlns:a16="http://schemas.microsoft.com/office/drawing/2014/main" id="{488073C4-6FE9-5D44-969A-EEFE2EBAF3EC}"/>
              </a:ext>
            </a:extLst>
          </p:cNvPr>
          <p:cNvPicPr>
            <a:picLocks noChangeAspect="1"/>
          </p:cNvPicPr>
          <p:nvPr/>
        </p:nvPicPr>
        <p:blipFill>
          <a:blip r:embed="rId2" cstate="screen">
            <a:extLst>
              <a:ext uri="{28A0092B-C50C-407E-A947-70E740481C1C}">
                <a14:useLocalDpi xmlns:a14="http://schemas.microsoft.com/office/drawing/2010/main"/>
              </a:ext>
            </a:extLst>
          </a:blip>
          <a:srcRect t="4125" b="4125"/>
          <a:stretch>
            <a:fillRect/>
          </a:stretch>
        </p:blipFill>
        <p:spPr>
          <a:xfrm>
            <a:off x="358246" y="6470971"/>
            <a:ext cx="1230524" cy="180479"/>
          </a:xfrm>
          <a:prstGeom prst="rect">
            <a:avLst/>
          </a:prstGeom>
          <a:ln w="3175">
            <a:miter lim="400000"/>
          </a:ln>
        </p:spPr>
      </p:pic>
      <p:sp>
        <p:nvSpPr>
          <p:cNvPr id="18" name="Slide Number">
            <a:extLst>
              <a:ext uri="{FF2B5EF4-FFF2-40B4-BE49-F238E27FC236}">
                <a16:creationId xmlns:a16="http://schemas.microsoft.com/office/drawing/2014/main" id="{9514A14A-3056-FB48-B3E2-33839DC56CCA}"/>
              </a:ext>
            </a:extLst>
          </p:cNvPr>
          <p:cNvSpPr txBox="1">
            <a:spLocks noGrp="1"/>
          </p:cNvSpPr>
          <p:nvPr>
            <p:ph type="sldNum" sz="quarter" idx="2"/>
          </p:nvPr>
        </p:nvSpPr>
        <p:spPr>
          <a:xfrm>
            <a:off x="11696212" y="6416045"/>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3" name="Title 1">
            <a:extLst>
              <a:ext uri="{FF2B5EF4-FFF2-40B4-BE49-F238E27FC236}">
                <a16:creationId xmlns:a16="http://schemas.microsoft.com/office/drawing/2014/main" id="{0E47DBC2-272D-624A-8A7E-23C960F62553}"/>
              </a:ext>
            </a:extLst>
          </p:cNvPr>
          <p:cNvSpPr>
            <a:spLocks noGrp="1"/>
          </p:cNvSpPr>
          <p:nvPr>
            <p:ph type="title" hasCustomPrompt="1"/>
          </p:nvPr>
        </p:nvSpPr>
        <p:spPr>
          <a:xfrm>
            <a:off x="838200" y="2291436"/>
            <a:ext cx="10515600" cy="1325563"/>
          </a:xfrm>
          <a:prstGeom prst="rect">
            <a:avLst/>
          </a:prstGeom>
        </p:spPr>
        <p:txBody>
          <a:bodyPr anchor="ctr">
            <a:noAutofit/>
          </a:bodyPr>
          <a:lstStyle>
            <a:lvl1pPr algn="ctr">
              <a:defRPr sz="10667" b="0" i="0" spc="111" baseline="0">
                <a:solidFill>
                  <a:schemeClr val="bg1"/>
                </a:solidFill>
                <a:latin typeface="Arial" panose="020B0604020202020204" pitchFamily="34" charset="0"/>
                <a:cs typeface="Arial" panose="020B0604020202020204" pitchFamily="34" charset="0"/>
              </a:defRPr>
            </a:lvl1pPr>
          </a:lstStyle>
          <a:p>
            <a:r>
              <a:rPr lang="en-US"/>
              <a:t>55. MIDDLE SECTION TITLE</a:t>
            </a:r>
          </a:p>
        </p:txBody>
      </p:sp>
    </p:spTree>
    <p:extLst>
      <p:ext uri="{BB962C8B-B14F-4D97-AF65-F5344CB8AC3E}">
        <p14:creationId xmlns:p14="http://schemas.microsoft.com/office/powerpoint/2010/main" val="1961241985"/>
      </p:ext>
    </p:extLst>
  </p:cSld>
  <p:clrMapOvr>
    <a:masterClrMapping/>
  </p:clrMapOvr>
  <p:transition spd="med"/>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55. Table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5" name="Table Placeholder 14">
            <a:extLst>
              <a:ext uri="{FF2B5EF4-FFF2-40B4-BE49-F238E27FC236}">
                <a16:creationId xmlns:a16="http://schemas.microsoft.com/office/drawing/2014/main" id="{D01A7692-627E-6A70-9F3B-BBCEE27EEDCF}"/>
              </a:ext>
            </a:extLst>
          </p:cNvPr>
          <p:cNvSpPr>
            <a:spLocks noGrp="1"/>
          </p:cNvSpPr>
          <p:nvPr>
            <p:ph type="tbl" sz="quarter" idx="11"/>
          </p:nvPr>
        </p:nvSpPr>
        <p:spPr>
          <a:xfrm>
            <a:off x="267041" y="1185334"/>
            <a:ext cx="11657916" cy="5084004"/>
          </a:xfrm>
          <a:custGeom>
            <a:avLst/>
            <a:gdLst>
              <a:gd name="connsiteX0" fmla="*/ 0 w 10492124"/>
              <a:gd name="connsiteY0" fmla="*/ 0 h 4575604"/>
              <a:gd name="connsiteX1" fmla="*/ 10492124 w 10492124"/>
              <a:gd name="connsiteY1" fmla="*/ 0 h 4575604"/>
              <a:gd name="connsiteX2" fmla="*/ 10492124 w 10492124"/>
              <a:gd name="connsiteY2" fmla="*/ 4575604 h 4575604"/>
              <a:gd name="connsiteX3" fmla="*/ 0 w 10492124"/>
              <a:gd name="connsiteY3" fmla="*/ 4575604 h 4575604"/>
            </a:gdLst>
            <a:ahLst/>
            <a:cxnLst>
              <a:cxn ang="0">
                <a:pos x="connsiteX0" y="connsiteY0"/>
              </a:cxn>
              <a:cxn ang="0">
                <a:pos x="connsiteX1" y="connsiteY1"/>
              </a:cxn>
              <a:cxn ang="0">
                <a:pos x="connsiteX2" y="connsiteY2"/>
              </a:cxn>
              <a:cxn ang="0">
                <a:pos x="connsiteX3" y="connsiteY3"/>
              </a:cxn>
            </a:cxnLst>
            <a:rect l="l" t="t" r="r" b="b"/>
            <a:pathLst>
              <a:path w="10492124" h="4575604">
                <a:moveTo>
                  <a:pt x="0" y="0"/>
                </a:moveTo>
                <a:lnTo>
                  <a:pt x="10492124" y="0"/>
                </a:lnTo>
                <a:lnTo>
                  <a:pt x="10492124" y="4575604"/>
                </a:lnTo>
                <a:lnTo>
                  <a:pt x="0" y="4575604"/>
                </a:lnTo>
                <a:close/>
              </a:path>
            </a:pathLst>
          </a:custGeom>
        </p:spPr>
        <p:txBody>
          <a:bodyPr wrap="square">
            <a:noAutofit/>
          </a:bodyPr>
          <a:lstStyle/>
          <a:p>
            <a:r>
              <a:rPr lang="en-US"/>
              <a:t>Click icon to add table</a:t>
            </a:r>
          </a:p>
        </p:txBody>
      </p: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0" name="Rectangle">
            <a:extLst>
              <a:ext uri="{FF2B5EF4-FFF2-40B4-BE49-F238E27FC236}">
                <a16:creationId xmlns:a16="http://schemas.microsoft.com/office/drawing/2014/main" id="{353DEF58-94EF-83F0-575D-131199DB793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871632832"/>
      </p:ext>
    </p:extLst>
  </p:cSld>
  <p:clrMapOvr>
    <a:masterClrMapping/>
  </p:clrMapOvr>
  <p:transition spd="med"/>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5. Tables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rgbClr val="F2F2F2"/>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5" name="Table Placeholder 14">
            <a:extLst>
              <a:ext uri="{FF2B5EF4-FFF2-40B4-BE49-F238E27FC236}">
                <a16:creationId xmlns:a16="http://schemas.microsoft.com/office/drawing/2014/main" id="{D01A7692-627E-6A70-9F3B-BBCEE27EEDCF}"/>
              </a:ext>
            </a:extLst>
          </p:cNvPr>
          <p:cNvSpPr>
            <a:spLocks noGrp="1"/>
          </p:cNvSpPr>
          <p:nvPr>
            <p:ph type="tbl" sz="quarter" idx="11"/>
          </p:nvPr>
        </p:nvSpPr>
        <p:spPr>
          <a:xfrm>
            <a:off x="267041" y="1185334"/>
            <a:ext cx="11657916" cy="5084004"/>
          </a:xfrm>
          <a:custGeom>
            <a:avLst/>
            <a:gdLst>
              <a:gd name="connsiteX0" fmla="*/ 0 w 10492124"/>
              <a:gd name="connsiteY0" fmla="*/ 0 h 4575604"/>
              <a:gd name="connsiteX1" fmla="*/ 10492124 w 10492124"/>
              <a:gd name="connsiteY1" fmla="*/ 0 h 4575604"/>
              <a:gd name="connsiteX2" fmla="*/ 10492124 w 10492124"/>
              <a:gd name="connsiteY2" fmla="*/ 4575604 h 4575604"/>
              <a:gd name="connsiteX3" fmla="*/ 0 w 10492124"/>
              <a:gd name="connsiteY3" fmla="*/ 4575604 h 4575604"/>
            </a:gdLst>
            <a:ahLst/>
            <a:cxnLst>
              <a:cxn ang="0">
                <a:pos x="connsiteX0" y="connsiteY0"/>
              </a:cxn>
              <a:cxn ang="0">
                <a:pos x="connsiteX1" y="connsiteY1"/>
              </a:cxn>
              <a:cxn ang="0">
                <a:pos x="connsiteX2" y="connsiteY2"/>
              </a:cxn>
              <a:cxn ang="0">
                <a:pos x="connsiteX3" y="connsiteY3"/>
              </a:cxn>
            </a:cxnLst>
            <a:rect l="l" t="t" r="r" b="b"/>
            <a:pathLst>
              <a:path w="10492124" h="4575604">
                <a:moveTo>
                  <a:pt x="0" y="0"/>
                </a:moveTo>
                <a:lnTo>
                  <a:pt x="10492124" y="0"/>
                </a:lnTo>
                <a:lnTo>
                  <a:pt x="10492124" y="4575604"/>
                </a:lnTo>
                <a:lnTo>
                  <a:pt x="0" y="4575604"/>
                </a:lnTo>
                <a:close/>
              </a:path>
            </a:pathLst>
          </a:custGeom>
        </p:spPr>
        <p:txBody>
          <a:bodyPr wrap="square">
            <a:noAutofit/>
          </a:bodyPr>
          <a:lstStyle/>
          <a:p>
            <a:r>
              <a:rPr lang="en-US"/>
              <a:t>Click icon to add table</a:t>
            </a:r>
          </a:p>
        </p:txBody>
      </p: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rgbClr val="F2F2F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rgbClr val="F2F2F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0" name="Rectangle">
            <a:extLst>
              <a:ext uri="{FF2B5EF4-FFF2-40B4-BE49-F238E27FC236}">
                <a16:creationId xmlns:a16="http://schemas.microsoft.com/office/drawing/2014/main" id="{353DEF58-94EF-83F0-575D-131199DB793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53634627"/>
      </p:ext>
    </p:extLst>
  </p:cSld>
  <p:clrMapOvr>
    <a:masterClrMapping/>
  </p:clrMapOvr>
  <p:transition spd="med"/>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6. 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7" name="Text Placeholder 6">
            <a:extLst>
              <a:ext uri="{FF2B5EF4-FFF2-40B4-BE49-F238E27FC236}">
                <a16:creationId xmlns:a16="http://schemas.microsoft.com/office/drawing/2014/main" id="{67ACA463-F8B4-AC47-8935-F0FFDDC89F7D}"/>
              </a:ext>
            </a:extLst>
          </p:cNvPr>
          <p:cNvSpPr>
            <a:spLocks noGrp="1"/>
          </p:cNvSpPr>
          <p:nvPr>
            <p:ph type="body" sz="quarter" idx="15"/>
          </p:nvPr>
        </p:nvSpPr>
        <p:spPr>
          <a:xfrm>
            <a:off x="267042" y="1185334"/>
            <a:ext cx="11657917" cy="5084004"/>
          </a:xfrm>
          <a:prstGeom prst="rect">
            <a:avLst/>
          </a:prstGeom>
        </p:spPr>
        <p:txBody>
          <a:bodyPr lIns="0" tIns="0" rIns="0" bIns="0"/>
          <a:lstStyle>
            <a:lvl1pPr marL="239998" indent="-239998">
              <a:spcBef>
                <a:spcPts val="0"/>
              </a:spcBef>
              <a:spcAft>
                <a:spcPts val="667"/>
              </a:spcAft>
              <a:defRPr sz="1556">
                <a:solidFill>
                  <a:schemeClr val="bg2"/>
                </a:solidFill>
              </a:defRPr>
            </a:lvl1pPr>
            <a:lvl2pPr marL="479995" indent="-239998">
              <a:spcBef>
                <a:spcPts val="0"/>
              </a:spcBef>
              <a:spcAft>
                <a:spcPts val="667"/>
              </a:spcAft>
              <a:defRPr sz="1556">
                <a:solidFill>
                  <a:schemeClr val="bg2"/>
                </a:solidFill>
              </a:defRPr>
            </a:lvl2pPr>
            <a:lvl3pPr marL="719993" indent="-239998">
              <a:spcBef>
                <a:spcPts val="0"/>
              </a:spcBef>
              <a:spcAft>
                <a:spcPts val="667"/>
              </a:spcAft>
              <a:defRPr sz="1556">
                <a:solidFill>
                  <a:schemeClr val="bg2"/>
                </a:solidFill>
              </a:defRPr>
            </a:lvl3pPr>
            <a:lvl4pPr marL="959990" indent="-239998">
              <a:spcBef>
                <a:spcPts val="0"/>
              </a:spcBef>
              <a:spcAft>
                <a:spcPts val="667"/>
              </a:spcAft>
              <a:defRPr sz="1556">
                <a:solidFill>
                  <a:schemeClr val="bg2"/>
                </a:solidFill>
              </a:defRPr>
            </a:lvl4pPr>
            <a:lvl5pPr marL="1279987" indent="-239998">
              <a:spcBef>
                <a:spcPts val="0"/>
              </a:spcBef>
              <a:spcAft>
                <a:spcPts val="667"/>
              </a:spcAft>
              <a:defRPr sz="1556">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a:extLst>
              <a:ext uri="{FF2B5EF4-FFF2-40B4-BE49-F238E27FC236}">
                <a16:creationId xmlns:a16="http://schemas.microsoft.com/office/drawing/2014/main" id="{1572EB68-1FA0-1F68-D38B-6F1F3790F979}"/>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470560409"/>
      </p:ext>
    </p:extLst>
  </p:cSld>
  <p:clrMapOvr>
    <a:masterClrMapping/>
  </p:clrMapOvr>
  <p:transition spd="med"/>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7. Chart Wth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Rectangle 13">
            <a:extLst>
              <a:ext uri="{FF2B5EF4-FFF2-40B4-BE49-F238E27FC236}">
                <a16:creationId xmlns:a16="http://schemas.microsoft.com/office/drawing/2014/main" id="{13061D92-5760-6358-F6C3-6581ED96482C}"/>
              </a:ext>
            </a:extLst>
          </p:cNvPr>
          <p:cNvSpPr>
            <a:spLocks/>
          </p:cNvSpPr>
          <p:nvPr/>
        </p:nvSpPr>
        <p:spPr>
          <a:xfrm>
            <a:off x="6363043" y="1185334"/>
            <a:ext cx="5622672" cy="5084004"/>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72C6E30A-2224-A14A-D3AD-C9E9A67911F6}"/>
              </a:ext>
            </a:extLst>
          </p:cNvPr>
          <p:cNvCxnSpPr>
            <a:cxnSpLocks/>
          </p:cNvCxnSpPr>
          <p:nvPr/>
        </p:nvCxnSpPr>
        <p:spPr>
          <a:xfrm>
            <a:off x="6526943" y="1852083"/>
            <a:ext cx="5294872" cy="0"/>
          </a:xfrm>
          <a:prstGeom prst="line">
            <a:avLst/>
          </a:prstGeom>
          <a:noFill/>
          <a:ln w="9525" cap="flat">
            <a:solidFill>
              <a:schemeClr val="accent3"/>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26" name="Text Placeholder 25">
            <a:extLst>
              <a:ext uri="{FF2B5EF4-FFF2-40B4-BE49-F238E27FC236}">
                <a16:creationId xmlns:a16="http://schemas.microsoft.com/office/drawing/2014/main" id="{A3CCBF49-694D-98BB-CF69-D18BFE81DE8B}"/>
              </a:ext>
            </a:extLst>
          </p:cNvPr>
          <p:cNvSpPr>
            <a:spLocks noGrp="1"/>
          </p:cNvSpPr>
          <p:nvPr>
            <p:ph type="body" sz="quarter" idx="19" hasCustomPrompt="1"/>
          </p:nvPr>
        </p:nvSpPr>
        <p:spPr>
          <a:xfrm>
            <a:off x="6526943" y="1364820"/>
            <a:ext cx="5294872" cy="307777"/>
          </a:xfrm>
          <a:prstGeom prst="rect">
            <a:avLst/>
          </a:prstGeom>
        </p:spPr>
        <p:txBody>
          <a:bodyPr lIns="0" tIns="0" rIns="0" bIns="0" anchor="ctr"/>
          <a:lstStyle>
            <a:lvl1pPr marL="0" indent="0">
              <a:lnSpc>
                <a:spcPct val="100000"/>
              </a:lnSpc>
              <a:spcBef>
                <a:spcPts val="0"/>
              </a:spcBef>
              <a:buNone/>
              <a:defRPr sz="1556" b="1" spc="111" baseline="0">
                <a:solidFill>
                  <a:schemeClr val="bg2"/>
                </a:solidFill>
              </a:defRPr>
            </a:lvl1pPr>
          </a:lstStyle>
          <a:p>
            <a:pPr lvl="0"/>
            <a:r>
              <a:rPr lang="en-US"/>
              <a:t>TEXT HERE</a:t>
            </a:r>
          </a:p>
        </p:txBody>
      </p:sp>
      <p:sp>
        <p:nvSpPr>
          <p:cNvPr id="29" name="Text Placeholder 28">
            <a:extLst>
              <a:ext uri="{FF2B5EF4-FFF2-40B4-BE49-F238E27FC236}">
                <a16:creationId xmlns:a16="http://schemas.microsoft.com/office/drawing/2014/main" id="{8925122E-3626-DC61-8A77-6653B451BDC7}"/>
              </a:ext>
            </a:extLst>
          </p:cNvPr>
          <p:cNvSpPr>
            <a:spLocks noGrp="1"/>
          </p:cNvSpPr>
          <p:nvPr>
            <p:ph type="body" sz="quarter" idx="20" hasCustomPrompt="1"/>
          </p:nvPr>
        </p:nvSpPr>
        <p:spPr>
          <a:xfrm>
            <a:off x="6526943" y="2032000"/>
            <a:ext cx="5294872" cy="4042833"/>
          </a:xfrm>
          <a:prstGeom prst="rect">
            <a:avLst/>
          </a:prstGeom>
        </p:spPr>
        <p:txBody>
          <a:bodyPr lIns="0" tIns="0" rIns="0" bIns="0"/>
          <a:lstStyle>
            <a:lvl1pPr marL="0" indent="0">
              <a:lnSpc>
                <a:spcPct val="100000"/>
              </a:lnSpc>
              <a:spcBef>
                <a:spcPts val="0"/>
              </a:spcBef>
              <a:spcAft>
                <a:spcPts val="1333"/>
              </a:spcAft>
              <a:buNone/>
              <a:defRPr sz="1556">
                <a:solidFill>
                  <a:schemeClr val="bg2"/>
                </a:solidFill>
              </a:defRPr>
            </a:lvl1pPr>
          </a:lstStyle>
          <a:p>
            <a:pPr lvl="0"/>
            <a:r>
              <a:rPr lang="en-US"/>
              <a:t>Text Here</a:t>
            </a:r>
          </a:p>
        </p:txBody>
      </p:sp>
      <p:sp>
        <p:nvSpPr>
          <p:cNvPr id="15" name="Rectangle">
            <a:extLst>
              <a:ext uri="{FF2B5EF4-FFF2-40B4-BE49-F238E27FC236}">
                <a16:creationId xmlns:a16="http://schemas.microsoft.com/office/drawing/2014/main" id="{82A05699-AD03-EE10-EA83-62E80589DB33}"/>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276083747"/>
      </p:ext>
    </p:extLst>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7. Cha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11" name="Rectangle">
            <a:extLst>
              <a:ext uri="{FF2B5EF4-FFF2-40B4-BE49-F238E27FC236}">
                <a16:creationId xmlns:a16="http://schemas.microsoft.com/office/drawing/2014/main" id="{7CD6AACB-661C-51DB-DA85-179BFCFBC598}"/>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986707421"/>
      </p:ext>
    </p:extLst>
  </p:cSld>
  <p:clrMapOvr>
    <a:masterClrMapping/>
  </p:clrMapOvr>
  <p:transition spd="med"/>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8. Chapter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Rounded Rectangle 11">
            <a:extLst>
              <a:ext uri="{FF2B5EF4-FFF2-40B4-BE49-F238E27FC236}">
                <a16:creationId xmlns:a16="http://schemas.microsoft.com/office/drawing/2014/main" id="{6343EEBF-4B2D-DEAE-EC7E-5DFBD57E5897}"/>
              </a:ext>
            </a:extLst>
          </p:cNvPr>
          <p:cNvSpPr/>
          <p:nvPr/>
        </p:nvSpPr>
        <p:spPr>
          <a:xfrm>
            <a:off x="384091" y="3539709"/>
            <a:ext cx="11186310" cy="331113"/>
          </a:xfrm>
          <a:prstGeom prst="roundRect">
            <a:avLst>
              <a:gd name="adj" fmla="val 4365"/>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3" name="1">
            <a:extLst>
              <a:ext uri="{FF2B5EF4-FFF2-40B4-BE49-F238E27FC236}">
                <a16:creationId xmlns:a16="http://schemas.microsoft.com/office/drawing/2014/main" id="{094BE5E8-6A87-23F6-A7FC-A1790333F27E}"/>
              </a:ext>
            </a:extLst>
          </p:cNvPr>
          <p:cNvSpPr txBox="1"/>
          <p:nvPr/>
        </p:nvSpPr>
        <p:spPr>
          <a:xfrm>
            <a:off x="10728962"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Rectangle">
            <a:extLst>
              <a:ext uri="{FF2B5EF4-FFF2-40B4-BE49-F238E27FC236}">
                <a16:creationId xmlns:a16="http://schemas.microsoft.com/office/drawing/2014/main" id="{BA46F4B6-C335-7BCB-8A82-7F773D7A7340}"/>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778104176"/>
      </p:ext>
    </p:extLst>
  </p:cSld>
  <p:clrMapOvr>
    <a:masterClrMapping/>
  </p:clrMapOvr>
  <p:transition spd="med"/>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59. Chapter 2">
    <p:spTree>
      <p:nvGrpSpPr>
        <p:cNvPr id="1" name=""/>
        <p:cNvGrpSpPr/>
        <p:nvPr/>
      </p:nvGrpSpPr>
      <p:grpSpPr>
        <a:xfrm>
          <a:off x="0" y="0"/>
          <a:ext cx="0" cy="0"/>
          <a:chOff x="0" y="0"/>
          <a:chExt cx="0" cy="0"/>
        </a:xfrm>
      </p:grpSpPr>
      <p:sp>
        <p:nvSpPr>
          <p:cNvPr id="14" name="Rounded Rectangle 120">
            <a:extLst>
              <a:ext uri="{FF2B5EF4-FFF2-40B4-BE49-F238E27FC236}">
                <a16:creationId xmlns:a16="http://schemas.microsoft.com/office/drawing/2014/main" id="{A7A95BF8-3A82-B6B0-EF92-7D7FAB9DDB49}"/>
              </a:ext>
            </a:extLst>
          </p:cNvPr>
          <p:cNvSpPr/>
          <p:nvPr/>
        </p:nvSpPr>
        <p:spPr>
          <a:xfrm>
            <a:off x="6048329" y="3548262"/>
            <a:ext cx="5546864" cy="331113"/>
          </a:xfrm>
          <a:prstGeom prst="roundRect">
            <a:avLst>
              <a:gd name="adj" fmla="val 4838"/>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5" name="Rounded Rectangle 14">
            <a:extLst>
              <a:ext uri="{FF2B5EF4-FFF2-40B4-BE49-F238E27FC236}">
                <a16:creationId xmlns:a16="http://schemas.microsoft.com/office/drawing/2014/main" id="{489AF139-FB39-B802-7190-83DD7898AD6F}"/>
              </a:ext>
            </a:extLst>
          </p:cNvPr>
          <p:cNvSpPr/>
          <p:nvPr/>
        </p:nvSpPr>
        <p:spPr>
          <a:xfrm>
            <a:off x="360479" y="3539709"/>
            <a:ext cx="5546864" cy="331113"/>
          </a:xfrm>
          <a:prstGeom prst="roundRect">
            <a:avLst>
              <a:gd name="adj" fmla="val 4838"/>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6" name="1">
            <a:extLst>
              <a:ext uri="{FF2B5EF4-FFF2-40B4-BE49-F238E27FC236}">
                <a16:creationId xmlns:a16="http://schemas.microsoft.com/office/drawing/2014/main" id="{5C939A6D-BAAC-7C29-5C41-AD3BAF3DFD4F}"/>
              </a:ext>
            </a:extLst>
          </p:cNvPr>
          <p:cNvSpPr txBox="1"/>
          <p:nvPr/>
        </p:nvSpPr>
        <p:spPr>
          <a:xfrm>
            <a:off x="5176529" y="3482572"/>
            <a:ext cx="160890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17" name="2">
            <a:extLst>
              <a:ext uri="{FF2B5EF4-FFF2-40B4-BE49-F238E27FC236}">
                <a16:creationId xmlns:a16="http://schemas.microsoft.com/office/drawing/2014/main" id="{5F2664EA-E830-8FDF-0A7B-D8A0106AF2FE}"/>
              </a:ext>
            </a:extLst>
          </p:cNvPr>
          <p:cNvSpPr txBox="1"/>
          <p:nvPr/>
        </p:nvSpPr>
        <p:spPr>
          <a:xfrm>
            <a:off x="10474478"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637893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637893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637893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8" name="Rectangle">
            <a:extLst>
              <a:ext uri="{FF2B5EF4-FFF2-40B4-BE49-F238E27FC236}">
                <a16:creationId xmlns:a16="http://schemas.microsoft.com/office/drawing/2014/main" id="{48895CBD-071C-A98F-56F8-92A66353E27F}"/>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1699380152"/>
      </p:ext>
    </p:extLst>
  </p:cSld>
  <p:clrMapOvr>
    <a:masterClrMapping/>
  </p:clrMapOvr>
  <p:transition spd="med"/>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0. Chapter 3">
    <p:spTree>
      <p:nvGrpSpPr>
        <p:cNvPr id="1" name=""/>
        <p:cNvGrpSpPr/>
        <p:nvPr/>
      </p:nvGrpSpPr>
      <p:grpSpPr>
        <a:xfrm>
          <a:off x="0" y="0"/>
          <a:ext cx="0" cy="0"/>
          <a:chOff x="0" y="0"/>
          <a:chExt cx="0" cy="0"/>
        </a:xfrm>
      </p:grpSpPr>
      <p:sp>
        <p:nvSpPr>
          <p:cNvPr id="28" name="Rounded Rectangle 120">
            <a:extLst>
              <a:ext uri="{FF2B5EF4-FFF2-40B4-BE49-F238E27FC236}">
                <a16:creationId xmlns:a16="http://schemas.microsoft.com/office/drawing/2014/main" id="{7C0290EE-21BC-A58D-D70B-181C94D74F5C}"/>
              </a:ext>
            </a:extLst>
          </p:cNvPr>
          <p:cNvSpPr/>
          <p:nvPr/>
        </p:nvSpPr>
        <p:spPr>
          <a:xfrm>
            <a:off x="4125950" y="3543550"/>
            <a:ext cx="3679760" cy="340538"/>
          </a:xfrm>
          <a:prstGeom prst="roundRect">
            <a:avLst>
              <a:gd name="adj" fmla="val 845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29" name="Rounded Rectangle 28">
            <a:extLst>
              <a:ext uri="{FF2B5EF4-FFF2-40B4-BE49-F238E27FC236}">
                <a16:creationId xmlns:a16="http://schemas.microsoft.com/office/drawing/2014/main" id="{7F088876-6588-B379-AF03-79A34F629A0E}"/>
              </a:ext>
            </a:extLst>
          </p:cNvPr>
          <p:cNvSpPr/>
          <p:nvPr/>
        </p:nvSpPr>
        <p:spPr>
          <a:xfrm>
            <a:off x="352660" y="3534997"/>
            <a:ext cx="3679760" cy="340538"/>
          </a:xfrm>
          <a:prstGeom prst="roundRect">
            <a:avLst>
              <a:gd name="adj" fmla="val 8778"/>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1">
            <a:extLst>
              <a:ext uri="{FF2B5EF4-FFF2-40B4-BE49-F238E27FC236}">
                <a16:creationId xmlns:a16="http://schemas.microsoft.com/office/drawing/2014/main" id="{E0B73FFE-FD63-C65D-1746-E17C4CA926C3}"/>
              </a:ext>
            </a:extLst>
          </p:cNvPr>
          <p:cNvSpPr txBox="1"/>
          <p:nvPr/>
        </p:nvSpPr>
        <p:spPr>
          <a:xfrm>
            <a:off x="3188529" y="3482573"/>
            <a:ext cx="151958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31" name="2">
            <a:extLst>
              <a:ext uri="{FF2B5EF4-FFF2-40B4-BE49-F238E27FC236}">
                <a16:creationId xmlns:a16="http://schemas.microsoft.com/office/drawing/2014/main" id="{911FD7C9-9136-0B70-27D6-ADF1E8336D2F}"/>
              </a:ext>
            </a:extLst>
          </p:cNvPr>
          <p:cNvSpPr txBox="1"/>
          <p:nvPr/>
        </p:nvSpPr>
        <p:spPr>
          <a:xfrm>
            <a:off x="6680421" y="3482572"/>
            <a:ext cx="2540363"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32" name="Rounded Rectangle 31">
            <a:extLst>
              <a:ext uri="{FF2B5EF4-FFF2-40B4-BE49-F238E27FC236}">
                <a16:creationId xmlns:a16="http://schemas.microsoft.com/office/drawing/2014/main" id="{01D562EA-0E7C-A8A6-0F86-E13E2E395B86}"/>
              </a:ext>
            </a:extLst>
          </p:cNvPr>
          <p:cNvSpPr/>
          <p:nvPr/>
        </p:nvSpPr>
        <p:spPr>
          <a:xfrm>
            <a:off x="7900883" y="3536568"/>
            <a:ext cx="3679760" cy="337396"/>
          </a:xfrm>
          <a:prstGeom prst="roundRect">
            <a:avLst>
              <a:gd name="adj" fmla="val 7464"/>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3" name="3">
            <a:extLst>
              <a:ext uri="{FF2B5EF4-FFF2-40B4-BE49-F238E27FC236}">
                <a16:creationId xmlns:a16="http://schemas.microsoft.com/office/drawing/2014/main" id="{F50F40E1-4764-1924-EBF7-E9BE89195891}"/>
              </a:ext>
            </a:extLst>
          </p:cNvPr>
          <p:cNvSpPr txBox="1"/>
          <p:nvPr/>
        </p:nvSpPr>
        <p:spPr>
          <a:xfrm>
            <a:off x="10559145" y="3482573"/>
            <a:ext cx="163285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448140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448140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448140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824302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824302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824302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7" name="Rectangle">
            <a:extLst>
              <a:ext uri="{FF2B5EF4-FFF2-40B4-BE49-F238E27FC236}">
                <a16:creationId xmlns:a16="http://schemas.microsoft.com/office/drawing/2014/main" id="{37FB8D13-3F0F-901E-0E5C-C90C16454D36}"/>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890790256"/>
      </p:ext>
    </p:extLst>
  </p:cSld>
  <p:clrMapOvr>
    <a:masterClrMapping/>
  </p:clrMapOvr>
  <p:transition spd="med"/>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1. Chapter 4">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43E81F7E-6E5E-59C9-C4EC-FEAA74C3E7A3}"/>
              </a:ext>
            </a:extLst>
          </p:cNvPr>
          <p:cNvSpPr/>
          <p:nvPr/>
        </p:nvSpPr>
        <p:spPr>
          <a:xfrm>
            <a:off x="3169835" y="3543550"/>
            <a:ext cx="2751137" cy="340538"/>
          </a:xfrm>
          <a:prstGeom prst="roundRect">
            <a:avLst>
              <a:gd name="adj" fmla="val 8753"/>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E4586DBD-A8C1-98C0-C216-7D6F7B66F7FF}"/>
              </a:ext>
            </a:extLst>
          </p:cNvPr>
          <p:cNvSpPr/>
          <p:nvPr/>
        </p:nvSpPr>
        <p:spPr>
          <a:xfrm>
            <a:off x="348773" y="3534997"/>
            <a:ext cx="2751137" cy="340538"/>
          </a:xfrm>
          <a:prstGeom prst="roundRect">
            <a:avLst>
              <a:gd name="adj" fmla="val 8753"/>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6B0EA027-CA83-2C3D-747D-0256AB67461F}"/>
              </a:ext>
            </a:extLst>
          </p:cNvPr>
          <p:cNvSpPr txBox="1"/>
          <p:nvPr/>
        </p:nvSpPr>
        <p:spPr>
          <a:xfrm>
            <a:off x="2277299" y="3482572"/>
            <a:ext cx="281560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40" name="2">
            <a:extLst>
              <a:ext uri="{FF2B5EF4-FFF2-40B4-BE49-F238E27FC236}">
                <a16:creationId xmlns:a16="http://schemas.microsoft.com/office/drawing/2014/main" id="{A5579DA0-BA7A-3EFC-F51F-55493D138CCE}"/>
              </a:ext>
            </a:extLst>
          </p:cNvPr>
          <p:cNvSpPr txBox="1"/>
          <p:nvPr/>
        </p:nvSpPr>
        <p:spPr>
          <a:xfrm>
            <a:off x="4825997" y="3482572"/>
            <a:ext cx="213485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7018A2F2-94AB-55C7-6BF1-D8CA6170EE44}"/>
              </a:ext>
            </a:extLst>
          </p:cNvPr>
          <p:cNvSpPr/>
          <p:nvPr/>
        </p:nvSpPr>
        <p:spPr>
          <a:xfrm>
            <a:off x="5992127" y="3536568"/>
            <a:ext cx="2751137" cy="337396"/>
          </a:xfrm>
          <a:prstGeom prst="roundRect">
            <a:avLst>
              <a:gd name="adj" fmla="val 6995"/>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C8E8F24B-41F3-8063-332D-FC838E2337EA}"/>
              </a:ext>
            </a:extLst>
          </p:cNvPr>
          <p:cNvSpPr txBox="1"/>
          <p:nvPr/>
        </p:nvSpPr>
        <p:spPr>
          <a:xfrm>
            <a:off x="7656410" y="3482572"/>
            <a:ext cx="2125949"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B1EC25A6-4622-8846-9786-166DC6892F2C}"/>
              </a:ext>
            </a:extLst>
          </p:cNvPr>
          <p:cNvSpPr/>
          <p:nvPr/>
        </p:nvSpPr>
        <p:spPr>
          <a:xfrm>
            <a:off x="8814418" y="3533426"/>
            <a:ext cx="2751137" cy="343679"/>
          </a:xfrm>
          <a:prstGeom prst="roundRect">
            <a:avLst>
              <a:gd name="adj" fmla="val 9633"/>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2A524316-ACA2-F281-B304-9C0EB38758E0}"/>
              </a:ext>
            </a:extLst>
          </p:cNvPr>
          <p:cNvSpPr txBox="1"/>
          <p:nvPr/>
        </p:nvSpPr>
        <p:spPr>
          <a:xfrm>
            <a:off x="10453091" y="3482572"/>
            <a:ext cx="2125951"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340647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340647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340647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620599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620599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620599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909675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909675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909675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9" name="Rectangle">
            <a:extLst>
              <a:ext uri="{FF2B5EF4-FFF2-40B4-BE49-F238E27FC236}">
                <a16:creationId xmlns:a16="http://schemas.microsoft.com/office/drawing/2014/main" id="{F236E253-F23B-2A90-6011-FB0C1698906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1951035332"/>
      </p:ext>
    </p:extLst>
  </p:cSld>
  <p:clrMapOvr>
    <a:masterClrMapping/>
  </p:clrMapOvr>
  <p:transition spd="med"/>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62. Chapter 5">
    <p:spTree>
      <p:nvGrpSpPr>
        <p:cNvPr id="1" name=""/>
        <p:cNvGrpSpPr/>
        <p:nvPr/>
      </p:nvGrpSpPr>
      <p:grpSpPr>
        <a:xfrm>
          <a:off x="0" y="0"/>
          <a:ext cx="0" cy="0"/>
          <a:chOff x="0" y="0"/>
          <a:chExt cx="0" cy="0"/>
        </a:xfrm>
      </p:grpSpPr>
      <p:sp>
        <p:nvSpPr>
          <p:cNvPr id="29" name="Rounded Rectangle 120">
            <a:extLst>
              <a:ext uri="{FF2B5EF4-FFF2-40B4-BE49-F238E27FC236}">
                <a16:creationId xmlns:a16="http://schemas.microsoft.com/office/drawing/2014/main" id="{9B24D08E-3358-A66E-8CF0-94DEE88F32A9}"/>
              </a:ext>
            </a:extLst>
          </p:cNvPr>
          <p:cNvSpPr/>
          <p:nvPr/>
        </p:nvSpPr>
        <p:spPr>
          <a:xfrm>
            <a:off x="2613809" y="3541979"/>
            <a:ext cx="2211098" cy="343679"/>
          </a:xfrm>
          <a:prstGeom prst="roundRect">
            <a:avLst>
              <a:gd name="adj" fmla="val 9556"/>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Rounded Rectangle 29">
            <a:extLst>
              <a:ext uri="{FF2B5EF4-FFF2-40B4-BE49-F238E27FC236}">
                <a16:creationId xmlns:a16="http://schemas.microsoft.com/office/drawing/2014/main" id="{4893CB53-6383-1FEB-3D59-8FB5DE38F2F5}"/>
              </a:ext>
            </a:extLst>
          </p:cNvPr>
          <p:cNvSpPr/>
          <p:nvPr/>
        </p:nvSpPr>
        <p:spPr>
          <a:xfrm>
            <a:off x="346511" y="3534997"/>
            <a:ext cx="2211098" cy="340538"/>
          </a:xfrm>
          <a:prstGeom prst="roundRect">
            <a:avLst>
              <a:gd name="adj" fmla="val 9009"/>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1" name="1">
            <a:extLst>
              <a:ext uri="{FF2B5EF4-FFF2-40B4-BE49-F238E27FC236}">
                <a16:creationId xmlns:a16="http://schemas.microsoft.com/office/drawing/2014/main" id="{E0B9B8B3-C00C-ACE2-5C28-59C99BDB5A28}"/>
              </a:ext>
            </a:extLst>
          </p:cNvPr>
          <p:cNvSpPr txBox="1"/>
          <p:nvPr/>
        </p:nvSpPr>
        <p:spPr>
          <a:xfrm>
            <a:off x="1711157" y="3482572"/>
            <a:ext cx="22629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32" name="2">
            <a:extLst>
              <a:ext uri="{FF2B5EF4-FFF2-40B4-BE49-F238E27FC236}">
                <a16:creationId xmlns:a16="http://schemas.microsoft.com/office/drawing/2014/main" id="{168E95E5-32A5-3FA0-0CB4-5D4504ED589F}"/>
              </a:ext>
            </a:extLst>
          </p:cNvPr>
          <p:cNvSpPr txBox="1"/>
          <p:nvPr/>
        </p:nvSpPr>
        <p:spPr>
          <a:xfrm>
            <a:off x="3761619" y="3482572"/>
            <a:ext cx="189904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33" name="Rounded Rectangle 32">
            <a:extLst>
              <a:ext uri="{FF2B5EF4-FFF2-40B4-BE49-F238E27FC236}">
                <a16:creationId xmlns:a16="http://schemas.microsoft.com/office/drawing/2014/main" id="{7A373876-8F9D-4E88-9E99-AA0E7FB33200}"/>
              </a:ext>
            </a:extLst>
          </p:cNvPr>
          <p:cNvSpPr/>
          <p:nvPr/>
        </p:nvSpPr>
        <p:spPr>
          <a:xfrm>
            <a:off x="4882095" y="3536568"/>
            <a:ext cx="2211098" cy="337396"/>
          </a:xfrm>
          <a:prstGeom prst="roundRect">
            <a:avLst>
              <a:gd name="adj" fmla="val 7915"/>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5" name="3">
            <a:extLst>
              <a:ext uri="{FF2B5EF4-FFF2-40B4-BE49-F238E27FC236}">
                <a16:creationId xmlns:a16="http://schemas.microsoft.com/office/drawing/2014/main" id="{887F327E-1EB6-55FA-BCF3-193C31F248DE}"/>
              </a:ext>
            </a:extLst>
          </p:cNvPr>
          <p:cNvSpPr txBox="1"/>
          <p:nvPr/>
        </p:nvSpPr>
        <p:spPr>
          <a:xfrm>
            <a:off x="5992578" y="3482572"/>
            <a:ext cx="189188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49" name="Rounded Rectangle 48">
            <a:extLst>
              <a:ext uri="{FF2B5EF4-FFF2-40B4-BE49-F238E27FC236}">
                <a16:creationId xmlns:a16="http://schemas.microsoft.com/office/drawing/2014/main" id="{D578CACA-CDBD-C6B1-B4C6-EA8151420CC6}"/>
              </a:ext>
            </a:extLst>
          </p:cNvPr>
          <p:cNvSpPr/>
          <p:nvPr/>
        </p:nvSpPr>
        <p:spPr>
          <a:xfrm>
            <a:off x="7150381" y="3534997"/>
            <a:ext cx="2211098" cy="340538"/>
          </a:xfrm>
          <a:prstGeom prst="roundRect">
            <a:avLst>
              <a:gd name="adj" fmla="val 846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3">
            <a:extLst>
              <a:ext uri="{FF2B5EF4-FFF2-40B4-BE49-F238E27FC236}">
                <a16:creationId xmlns:a16="http://schemas.microsoft.com/office/drawing/2014/main" id="{F4389CD9-63D6-1FC6-F2A1-AC3B257F60A8}"/>
              </a:ext>
            </a:extLst>
          </p:cNvPr>
          <p:cNvSpPr txBox="1"/>
          <p:nvPr/>
        </p:nvSpPr>
        <p:spPr>
          <a:xfrm>
            <a:off x="8228470" y="3482572"/>
            <a:ext cx="186244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51" name="Rounded Rectangle 50">
            <a:extLst>
              <a:ext uri="{FF2B5EF4-FFF2-40B4-BE49-F238E27FC236}">
                <a16:creationId xmlns:a16="http://schemas.microsoft.com/office/drawing/2014/main" id="{FD000E71-4A3F-8FBE-14CD-4E789CEBD2A1}"/>
              </a:ext>
            </a:extLst>
          </p:cNvPr>
          <p:cNvSpPr/>
          <p:nvPr/>
        </p:nvSpPr>
        <p:spPr>
          <a:xfrm>
            <a:off x="9418668" y="3536568"/>
            <a:ext cx="2211098" cy="337396"/>
          </a:xfrm>
          <a:prstGeom prst="roundRect">
            <a:avLst>
              <a:gd name="adj" fmla="val 682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2" name="3">
            <a:extLst>
              <a:ext uri="{FF2B5EF4-FFF2-40B4-BE49-F238E27FC236}">
                <a16:creationId xmlns:a16="http://schemas.microsoft.com/office/drawing/2014/main" id="{82BA7A9D-B5EE-D98C-02C5-1AE1A0DA41F8}"/>
              </a:ext>
            </a:extLst>
          </p:cNvPr>
          <p:cNvSpPr txBox="1"/>
          <p:nvPr/>
        </p:nvSpPr>
        <p:spPr>
          <a:xfrm>
            <a:off x="10619620" y="3482572"/>
            <a:ext cx="169333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50064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50064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50064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775901"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775901"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775901"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503854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503854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503854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732078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732078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732078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594688"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594688"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594688"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6" name="Rectangle">
            <a:extLst>
              <a:ext uri="{FF2B5EF4-FFF2-40B4-BE49-F238E27FC236}">
                <a16:creationId xmlns:a16="http://schemas.microsoft.com/office/drawing/2014/main" id="{186B9403-E4C6-C038-681E-BE830332B642}"/>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994924682"/>
      </p:ext>
    </p:extLst>
  </p:cSld>
  <p:clrMapOvr>
    <a:masterClrMapping/>
  </p:clrMapOvr>
  <p:transition spd="med"/>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63. Chapter 6">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3543550"/>
            <a:ext cx="1806200" cy="340538"/>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3533426"/>
            <a:ext cx="1806200" cy="34367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40" name="2">
            <a:extLst>
              <a:ext uri="{FF2B5EF4-FFF2-40B4-BE49-F238E27FC236}">
                <a16:creationId xmlns:a16="http://schemas.microsoft.com/office/drawing/2014/main" id="{255E21D8-D82C-5DA5-8792-0293D965E92D}"/>
              </a:ext>
            </a:extLst>
          </p:cNvPr>
          <p:cNvSpPr txBox="1"/>
          <p:nvPr/>
        </p:nvSpPr>
        <p:spPr>
          <a:xfrm>
            <a:off x="2873597"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3534997"/>
            <a:ext cx="1806200" cy="340538"/>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43D04225-767C-4724-5811-87A78E0006A1}"/>
              </a:ext>
            </a:extLst>
          </p:cNvPr>
          <p:cNvSpPr txBox="1"/>
          <p:nvPr/>
        </p:nvSpPr>
        <p:spPr>
          <a:xfrm>
            <a:off x="473088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3534997"/>
            <a:ext cx="1806200" cy="340538"/>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6591513" y="3482572"/>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3536568"/>
            <a:ext cx="1806200" cy="337396"/>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8488008"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3536568"/>
            <a:ext cx="1806200" cy="337396"/>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10336536"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829775"/>
            <a:ext cx="1525264"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829775"/>
            <a:ext cx="153969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829775"/>
            <a:ext cx="1583902"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829775"/>
            <a:ext cx="1561860"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829775"/>
            <a:ext cx="1557118"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829775"/>
            <a:ext cx="159340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551732559"/>
      </p:ext>
    </p:extLst>
  </p:cSld>
  <p:clrMapOvr>
    <a:masterClrMapping/>
  </p:clrMapOvr>
  <p:transition spd="med"/>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64. Chapter 7">
    <p:spTree>
      <p:nvGrpSpPr>
        <p:cNvPr id="1" name=""/>
        <p:cNvGrpSpPr/>
        <p:nvPr/>
      </p:nvGrpSpPr>
      <p:grpSpPr>
        <a:xfrm>
          <a:off x="0" y="0"/>
          <a:ext cx="0" cy="0"/>
          <a:chOff x="0" y="0"/>
          <a:chExt cx="0" cy="0"/>
        </a:xfrm>
      </p:grpSpPr>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539048533"/>
      </p:ext>
    </p:extLst>
  </p:cSld>
  <p:clrMapOvr>
    <a:masterClrMapping/>
  </p:clrMapOvr>
  <p:transition spd="med"/>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65. Chapter 8">
    <p:spTree>
      <p:nvGrpSpPr>
        <p:cNvPr id="1" name=""/>
        <p:cNvGrpSpPr/>
        <p:nvPr/>
      </p:nvGrpSpPr>
      <p:grpSpPr>
        <a:xfrm>
          <a:off x="0" y="0"/>
          <a:ext cx="0" cy="0"/>
          <a:chOff x="0" y="0"/>
          <a:chExt cx="0" cy="0"/>
        </a:xfrm>
      </p:grpSpPr>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370749180"/>
      </p:ext>
    </p:extLst>
  </p:cSld>
  <p:clrMapOvr>
    <a:masterClrMapping/>
  </p:clrMapOvr>
  <p:transition spd="med"/>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6. Chapter 9">
    <p:spTree>
      <p:nvGrpSpPr>
        <p:cNvPr id="1" name=""/>
        <p:cNvGrpSpPr/>
        <p:nvPr/>
      </p:nvGrpSpPr>
      <p:grpSpPr>
        <a:xfrm>
          <a:off x="0" y="0"/>
          <a:ext cx="0" cy="0"/>
          <a:chOff x="0" y="0"/>
          <a:chExt cx="0" cy="0"/>
        </a:xfrm>
      </p:grpSpPr>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654639321"/>
      </p:ext>
    </p:extLst>
  </p:cSld>
  <p:clrMapOvr>
    <a:masterClrMapping/>
  </p:clrMapOvr>
  <p:transition spd="med"/>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303051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67. Chapter 10">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456080973"/>
      </p:ext>
    </p:extLst>
  </p:cSld>
  <p:clrMapOvr>
    <a:masterClrMapping/>
  </p:clrMapOvr>
  <p:transition spd="med"/>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68. Chapter 11">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1521680392"/>
      </p:ext>
    </p:extLst>
  </p:cSld>
  <p:clrMapOvr>
    <a:masterClrMapping/>
  </p:clrMapOvr>
  <p:transition spd="med"/>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9. Chapter 12">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64" name="Rounded Rectangle 63">
            <a:extLst>
              <a:ext uri="{FF2B5EF4-FFF2-40B4-BE49-F238E27FC236}">
                <a16:creationId xmlns:a16="http://schemas.microsoft.com/office/drawing/2014/main" id="{08EE8C1A-274C-8A84-794E-8CF528097B90}"/>
              </a:ext>
            </a:extLst>
          </p:cNvPr>
          <p:cNvSpPr/>
          <p:nvPr/>
        </p:nvSpPr>
        <p:spPr>
          <a:xfrm>
            <a:off x="9608588" y="3758496"/>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929296"/>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5" name="Text Placeholder 4">
            <a:extLst>
              <a:ext uri="{FF2B5EF4-FFF2-40B4-BE49-F238E27FC236}">
                <a16:creationId xmlns:a16="http://schemas.microsoft.com/office/drawing/2014/main" id="{A6379833-DEA2-40C3-3954-4894BD685D9D}"/>
              </a:ext>
            </a:extLst>
          </p:cNvPr>
          <p:cNvSpPr>
            <a:spLocks noGrp="1"/>
          </p:cNvSpPr>
          <p:nvPr>
            <p:ph type="body" sz="quarter" idx="46" hasCustomPrompt="1"/>
          </p:nvPr>
        </p:nvSpPr>
        <p:spPr>
          <a:xfrm>
            <a:off x="9739834" y="392527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6" name="Text Placeholder 4">
            <a:extLst>
              <a:ext uri="{FF2B5EF4-FFF2-40B4-BE49-F238E27FC236}">
                <a16:creationId xmlns:a16="http://schemas.microsoft.com/office/drawing/2014/main" id="{1A68F6CF-6A6A-6AB2-69AE-224559CAEBA6}"/>
              </a:ext>
            </a:extLst>
          </p:cNvPr>
          <p:cNvSpPr>
            <a:spLocks noGrp="1"/>
          </p:cNvSpPr>
          <p:nvPr>
            <p:ph type="body" sz="quarter" idx="47" hasCustomPrompt="1"/>
          </p:nvPr>
        </p:nvSpPr>
        <p:spPr>
          <a:xfrm>
            <a:off x="9739834" y="450144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125873730"/>
      </p:ext>
    </p:extLst>
  </p:cSld>
  <p:clrMapOvr>
    <a:masterClrMapping/>
  </p:clrMapOvr>
  <p:transition spd="med"/>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70. End">
    <p:spTree>
      <p:nvGrpSpPr>
        <p:cNvPr id="1" name=""/>
        <p:cNvGrpSpPr/>
        <p:nvPr/>
      </p:nvGrpSpPr>
      <p:grpSpPr>
        <a:xfrm>
          <a:off x="0" y="0"/>
          <a:ext cx="0" cy="0"/>
          <a:chOff x="0" y="0"/>
          <a:chExt cx="0" cy="0"/>
        </a:xfrm>
      </p:grpSpPr>
      <p:pic>
        <p:nvPicPr>
          <p:cNvPr id="19" name="Car Image">
            <a:extLst>
              <a:ext uri="{FF2B5EF4-FFF2-40B4-BE49-F238E27FC236}">
                <a16:creationId xmlns:a16="http://schemas.microsoft.com/office/drawing/2014/main" id="{C25C591E-6359-29A4-A739-B082BFFE482D}"/>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5897" t="49483" r="19266"/>
          <a:stretch/>
        </p:blipFill>
        <p:spPr>
          <a:xfrm>
            <a:off x="0" y="2858945"/>
            <a:ext cx="12192000" cy="3999054"/>
          </a:xfrm>
          <a:prstGeom prst="rect">
            <a:avLst/>
          </a:prstGeom>
        </p:spPr>
      </p:pic>
      <p:grpSp>
        <p:nvGrpSpPr>
          <p:cNvPr id="5" name="Image Group">
            <a:extLst>
              <a:ext uri="{FF2B5EF4-FFF2-40B4-BE49-F238E27FC236}">
                <a16:creationId xmlns:a16="http://schemas.microsoft.com/office/drawing/2014/main" id="{9C1DD886-C1AE-BACD-9933-10BE616E60B8}"/>
              </a:ext>
            </a:extLst>
          </p:cNvPr>
          <p:cNvGrpSpPr/>
          <p:nvPr/>
        </p:nvGrpSpPr>
        <p:grpSpPr>
          <a:xfrm>
            <a:off x="0" y="-3"/>
            <a:ext cx="12196829" cy="6858006"/>
            <a:chOff x="0" y="-3"/>
            <a:chExt cx="10977146" cy="6172205"/>
          </a:xfrm>
        </p:grpSpPr>
        <p:pic>
          <p:nvPicPr>
            <p:cNvPr id="3" name="Car Image">
              <a:extLst>
                <a:ext uri="{FF2B5EF4-FFF2-40B4-BE49-F238E27FC236}">
                  <a16:creationId xmlns:a16="http://schemas.microsoft.com/office/drawing/2014/main" id="{4F242EEE-366F-7649-E2A3-D3F4507ACA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7" t="13369" r="19266" b="50516"/>
            <a:stretch/>
          </p:blipFill>
          <p:spPr>
            <a:xfrm>
              <a:off x="0" y="0"/>
              <a:ext cx="10972800" cy="2573051"/>
            </a:xfrm>
            <a:prstGeom prst="rect">
              <a:avLst/>
            </a:prstGeom>
          </p:spPr>
        </p:pic>
        <p:sp>
          <p:nvSpPr>
            <p:cNvPr id="14" name="Color">
              <a:extLst>
                <a:ext uri="{FF2B5EF4-FFF2-40B4-BE49-F238E27FC236}">
                  <a16:creationId xmlns:a16="http://schemas.microsoft.com/office/drawing/2014/main" id="{5BFB5BD6-785A-C518-5CE5-AF77EAF90190}"/>
                </a:ext>
              </a:extLst>
            </p:cNvPr>
            <p:cNvSpPr/>
            <p:nvPr/>
          </p:nvSpPr>
          <p:spPr>
            <a:xfrm rot="16200000">
              <a:off x="2400301" y="-2395957"/>
              <a:ext cx="6172202" cy="10964110"/>
            </a:xfrm>
            <a:prstGeom prst="rect">
              <a:avLst/>
            </a:prstGeom>
            <a:gradFill>
              <a:gsLst>
                <a:gs pos="65000">
                  <a:schemeClr val="accent3">
                    <a:alpha val="15000"/>
                  </a:schemeClr>
                </a:gs>
                <a:gs pos="0">
                  <a:srgbClr val="44BBE7">
                    <a:alpha val="40000"/>
                  </a:srgbClr>
                </a:gs>
                <a:gs pos="30000">
                  <a:srgbClr val="007FFF">
                    <a:alpha val="20000"/>
                  </a:srgbClr>
                </a:gs>
                <a:gs pos="91000">
                  <a:srgbClr val="21EA70">
                    <a:alpha val="10000"/>
                  </a:srgbClr>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sp>
          <p:nvSpPr>
            <p:cNvPr id="15" name="Black Gradation">
              <a:extLst>
                <a:ext uri="{FF2B5EF4-FFF2-40B4-BE49-F238E27FC236}">
                  <a16:creationId xmlns:a16="http://schemas.microsoft.com/office/drawing/2014/main" id="{9203B712-CB88-F489-7CB8-1A2FE14E4D46}"/>
                </a:ext>
              </a:extLst>
            </p:cNvPr>
            <p:cNvSpPr/>
            <p:nvPr/>
          </p:nvSpPr>
          <p:spPr>
            <a:xfrm rot="16200000">
              <a:off x="2408990" y="-2395954"/>
              <a:ext cx="6172202" cy="10964110"/>
            </a:xfrm>
            <a:prstGeom prst="rect">
              <a:avLst/>
            </a:prstGeom>
            <a:gradFill>
              <a:gsLst>
                <a:gs pos="68000">
                  <a:schemeClr val="tx2">
                    <a:alpha val="32829"/>
                  </a:schemeClr>
                </a:gs>
                <a:gs pos="1000">
                  <a:schemeClr val="tx2"/>
                </a:gs>
                <a:gs pos="44000">
                  <a:schemeClr val="tx2">
                    <a:alpha val="74000"/>
                  </a:schemeClr>
                </a:gs>
                <a:gs pos="100000">
                  <a:schemeClr val="tx2"/>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grpSp>
      <p:sp>
        <p:nvSpPr>
          <p:cNvPr id="9" name="Rectangle 8">
            <a:extLst>
              <a:ext uri="{FF2B5EF4-FFF2-40B4-BE49-F238E27FC236}">
                <a16:creationId xmlns:a16="http://schemas.microsoft.com/office/drawing/2014/main" id="{A556333E-C6FE-3E91-1C2F-CF2F22645D60}"/>
              </a:ext>
            </a:extLst>
          </p:cNvPr>
          <p:cNvSpPr/>
          <p:nvPr/>
        </p:nvSpPr>
        <p:spPr>
          <a:xfrm>
            <a:off x="0" y="3490650"/>
            <a:ext cx="12192000" cy="3367349"/>
          </a:xfrm>
          <a:prstGeom prst="rect">
            <a:avLst/>
          </a:prstGeom>
          <a:gradFill>
            <a:gsLst>
              <a:gs pos="7000">
                <a:schemeClr val="tx2">
                  <a:alpha val="0"/>
                </a:schemeClr>
              </a:gs>
              <a:gs pos="100000">
                <a:schemeClr val="tx2"/>
              </a:gs>
            </a:gsLst>
            <a:lin ang="54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pic>
        <p:nvPicPr>
          <p:cNvPr id="21" name="Graphic 20">
            <a:extLst>
              <a:ext uri="{FF2B5EF4-FFF2-40B4-BE49-F238E27FC236}">
                <a16:creationId xmlns:a16="http://schemas.microsoft.com/office/drawing/2014/main" id="{D3340981-29A1-4B43-9776-72DDE98559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3078" y="5455791"/>
            <a:ext cx="1451417" cy="233839"/>
          </a:xfrm>
          <a:prstGeom prst="rect">
            <a:avLst/>
          </a:prstGeom>
        </p:spPr>
      </p:pic>
      <p:sp>
        <p:nvSpPr>
          <p:cNvPr id="10" name="Title 9">
            <a:extLst>
              <a:ext uri="{FF2B5EF4-FFF2-40B4-BE49-F238E27FC236}">
                <a16:creationId xmlns:a16="http://schemas.microsoft.com/office/drawing/2014/main" id="{EA243805-7C9B-4427-9879-B60531323059}"/>
              </a:ext>
            </a:extLst>
          </p:cNvPr>
          <p:cNvSpPr>
            <a:spLocks noGrp="1"/>
          </p:cNvSpPr>
          <p:nvPr>
            <p:ph type="title" hasCustomPrompt="1"/>
          </p:nvPr>
        </p:nvSpPr>
        <p:spPr>
          <a:xfrm>
            <a:off x="959555" y="1368777"/>
            <a:ext cx="11020778" cy="640080"/>
          </a:xfrm>
        </p:spPr>
        <p:txBody>
          <a:bodyPr lIns="0" tIns="0" rIns="0" bIns="0" anchor="t" anchorCtr="0">
            <a:noAutofit/>
          </a:bodyPr>
          <a:lstStyle>
            <a:lvl1pPr>
              <a:defRPr kumimoji="0" lang="en-US" sz="7333" b="0" i="0" u="none" strike="noStrike" cap="none" spc="0" normalizeH="0" baseline="0" dirty="0">
                <a:ln>
                  <a:noFill/>
                </a:ln>
                <a:solidFill>
                  <a:schemeClr val="bg1">
                    <a:lumMod val="95000"/>
                  </a:schemeClr>
                </a:solidFill>
                <a:effectLst/>
                <a:uFillTx/>
                <a:latin typeface="+mj-lt"/>
                <a:ea typeface="Roboto" panose="02000000000000000000" pitchFamily="2" charset="0"/>
                <a:cs typeface="Helvetica Neue" panose="02000503000000020004" pitchFamily="2" charset="0"/>
                <a:sym typeface="Arial"/>
              </a:defRPr>
            </a:lvl1pPr>
          </a:lstStyle>
          <a:p>
            <a:r>
              <a:rPr lang="en-US"/>
              <a:t>Thank You</a:t>
            </a:r>
          </a:p>
        </p:txBody>
      </p:sp>
      <p:pic>
        <p:nvPicPr>
          <p:cNvPr id="11" name="Picture 10">
            <a:extLst>
              <a:ext uri="{FF2B5EF4-FFF2-40B4-BE49-F238E27FC236}">
                <a16:creationId xmlns:a16="http://schemas.microsoft.com/office/drawing/2014/main" id="{92314E37-876C-4BF1-AE51-7833014F9A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63078" y="6095035"/>
            <a:ext cx="10597422" cy="263430"/>
          </a:xfrm>
          <a:prstGeom prst="rect">
            <a:avLst/>
          </a:prstGeom>
        </p:spPr>
      </p:pic>
      <p:grpSp>
        <p:nvGrpSpPr>
          <p:cNvPr id="7" name="Group 6">
            <a:extLst>
              <a:ext uri="{FF2B5EF4-FFF2-40B4-BE49-F238E27FC236}">
                <a16:creationId xmlns:a16="http://schemas.microsoft.com/office/drawing/2014/main" id="{0AEC3D45-7D04-F08E-7656-A679B54AB8CA}"/>
              </a:ext>
            </a:extLst>
          </p:cNvPr>
          <p:cNvGrpSpPr/>
          <p:nvPr/>
        </p:nvGrpSpPr>
        <p:grpSpPr>
          <a:xfrm>
            <a:off x="271434" y="35233"/>
            <a:ext cx="12060677" cy="2908465"/>
            <a:chOff x="723047" y="2240730"/>
            <a:chExt cx="7746833" cy="1868170"/>
          </a:xfrm>
        </p:grpSpPr>
        <p:sp>
          <p:nvSpPr>
            <p:cNvPr id="17" name="Rectangle 16">
              <a:extLst>
                <a:ext uri="{FF2B5EF4-FFF2-40B4-BE49-F238E27FC236}">
                  <a16:creationId xmlns:a16="http://schemas.microsoft.com/office/drawing/2014/main" id="{EB911823-8DC8-3D0A-FD18-5DDDE2731BAB}"/>
                </a:ext>
              </a:extLst>
            </p:cNvPr>
            <p:cNvSpPr/>
            <p:nvPr/>
          </p:nvSpPr>
          <p:spPr>
            <a:xfrm>
              <a:off x="723047" y="2240730"/>
              <a:ext cx="7746833" cy="202056"/>
            </a:xfrm>
            <a:prstGeom prst="rect">
              <a:avLst/>
            </a:prstGeom>
            <a:noFill/>
            <a:ln w="63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8" name="Rectangle">
              <a:extLst>
                <a:ext uri="{FF2B5EF4-FFF2-40B4-BE49-F238E27FC236}">
                  <a16:creationId xmlns:a16="http://schemas.microsoft.com/office/drawing/2014/main" id="{5A671980-6667-EBA7-9FDA-29A11D09C739}"/>
                </a:ext>
              </a:extLst>
            </p:cNvPr>
            <p:cNvSpPr/>
            <p:nvPr/>
          </p:nvSpPr>
          <p:spPr>
            <a:xfrm rot="16200000">
              <a:off x="3508216" y="1719038"/>
              <a:ext cx="47764" cy="4731960"/>
            </a:xfrm>
            <a:prstGeom prst="rect">
              <a:avLst/>
            </a:prstGeom>
            <a:solidFill>
              <a:schemeClr val="accent1"/>
            </a:solidFill>
            <a:ln w="12700">
              <a:solidFill>
                <a:schemeClr val="accent1"/>
              </a:solidFill>
              <a:miter lim="400000"/>
            </a:ln>
          </p:spPr>
          <p:txBody>
            <a:bodyPr lIns="45719" rIns="45719" anchor="ctr"/>
            <a:lstStyle/>
            <a:p>
              <a:pPr defTabSz="2031980">
                <a:defRPr sz="3200">
                  <a:solidFill>
                    <a:srgbClr val="FFFFFF"/>
                  </a:solidFill>
                </a:defRPr>
              </a:pPr>
              <a:endParaRPr sz="3556"/>
            </a:p>
          </p:txBody>
        </p:sp>
      </p:grpSp>
      <p:sp>
        <p:nvSpPr>
          <p:cNvPr id="6" name="Text Placeholder 5">
            <a:extLst>
              <a:ext uri="{FF2B5EF4-FFF2-40B4-BE49-F238E27FC236}">
                <a16:creationId xmlns:a16="http://schemas.microsoft.com/office/drawing/2014/main" id="{7785ACC4-AFE0-0B14-A62A-2BC2088E0D33}"/>
              </a:ext>
            </a:extLst>
          </p:cNvPr>
          <p:cNvSpPr>
            <a:spLocks noGrp="1"/>
          </p:cNvSpPr>
          <p:nvPr>
            <p:ph type="body" sz="quarter" idx="10" hasCustomPrompt="1"/>
          </p:nvPr>
        </p:nvSpPr>
        <p:spPr>
          <a:xfrm>
            <a:off x="996598" y="3264351"/>
            <a:ext cx="4661958" cy="573871"/>
          </a:xfrm>
          <a:prstGeom prst="rect">
            <a:avLst/>
          </a:prstGeom>
        </p:spPr>
        <p:txBody>
          <a:bodyPr lIns="0" tIns="0" rIns="0" bIns="0"/>
          <a:lstStyle>
            <a:lvl1pPr marL="0" indent="0">
              <a:buNone/>
              <a:defRPr sz="1556">
                <a:solidFill>
                  <a:schemeClr val="tx1"/>
                </a:solidFill>
              </a:defRPr>
            </a:lvl1pPr>
            <a:lvl2pPr marL="457184" indent="0">
              <a:buNone/>
              <a:defRPr sz="1556">
                <a:solidFill>
                  <a:schemeClr val="bg1"/>
                </a:solidFill>
              </a:defRPr>
            </a:lvl2pPr>
            <a:lvl3pPr marL="914368" indent="0">
              <a:buNone/>
              <a:defRPr sz="1556">
                <a:solidFill>
                  <a:schemeClr val="bg1"/>
                </a:solidFill>
              </a:defRPr>
            </a:lvl3pPr>
            <a:lvl4pPr marL="1371552" indent="0">
              <a:buNone/>
              <a:defRPr sz="1556">
                <a:solidFill>
                  <a:schemeClr val="bg1"/>
                </a:solidFill>
              </a:defRPr>
            </a:lvl4pPr>
            <a:lvl5pPr marL="1828736" indent="0">
              <a:buNone/>
              <a:defRPr sz="1556">
                <a:solidFill>
                  <a:schemeClr val="bg1"/>
                </a:solidFill>
              </a:defRPr>
            </a:lvl5pPr>
          </a:lstStyle>
          <a:p>
            <a:pPr lvl="0"/>
            <a:r>
              <a:rPr lang="en-US"/>
              <a:t>CONTACT INFORMATION</a:t>
            </a:r>
          </a:p>
        </p:txBody>
      </p:sp>
    </p:spTree>
    <p:extLst>
      <p:ext uri="{BB962C8B-B14F-4D97-AF65-F5344CB8AC3E}">
        <p14:creationId xmlns:p14="http://schemas.microsoft.com/office/powerpoint/2010/main" val="3946036018"/>
      </p:ext>
    </p:extLst>
  </p:cSld>
  <p:clrMapOvr>
    <a:masterClrMapping/>
  </p:clrMapOvr>
  <p:transition spd="med"/>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71. Tables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5" name="Table Placeholder 14">
            <a:extLst>
              <a:ext uri="{FF2B5EF4-FFF2-40B4-BE49-F238E27FC236}">
                <a16:creationId xmlns:a16="http://schemas.microsoft.com/office/drawing/2014/main" id="{D01A7692-627E-6A70-9F3B-BBCEE27EEDCF}"/>
              </a:ext>
            </a:extLst>
          </p:cNvPr>
          <p:cNvSpPr>
            <a:spLocks noGrp="1"/>
          </p:cNvSpPr>
          <p:nvPr>
            <p:ph type="tbl" sz="quarter" idx="11"/>
          </p:nvPr>
        </p:nvSpPr>
        <p:spPr>
          <a:xfrm>
            <a:off x="267041" y="1185334"/>
            <a:ext cx="11657916" cy="5084004"/>
          </a:xfrm>
          <a:custGeom>
            <a:avLst/>
            <a:gdLst>
              <a:gd name="connsiteX0" fmla="*/ 0 w 10492124"/>
              <a:gd name="connsiteY0" fmla="*/ 0 h 4575604"/>
              <a:gd name="connsiteX1" fmla="*/ 10492124 w 10492124"/>
              <a:gd name="connsiteY1" fmla="*/ 0 h 4575604"/>
              <a:gd name="connsiteX2" fmla="*/ 10492124 w 10492124"/>
              <a:gd name="connsiteY2" fmla="*/ 4575604 h 4575604"/>
              <a:gd name="connsiteX3" fmla="*/ 0 w 10492124"/>
              <a:gd name="connsiteY3" fmla="*/ 4575604 h 4575604"/>
            </a:gdLst>
            <a:ahLst/>
            <a:cxnLst>
              <a:cxn ang="0">
                <a:pos x="connsiteX0" y="connsiteY0"/>
              </a:cxn>
              <a:cxn ang="0">
                <a:pos x="connsiteX1" y="connsiteY1"/>
              </a:cxn>
              <a:cxn ang="0">
                <a:pos x="connsiteX2" y="connsiteY2"/>
              </a:cxn>
              <a:cxn ang="0">
                <a:pos x="connsiteX3" y="connsiteY3"/>
              </a:cxn>
            </a:cxnLst>
            <a:rect l="l" t="t" r="r" b="b"/>
            <a:pathLst>
              <a:path w="10492124" h="4575604">
                <a:moveTo>
                  <a:pt x="0" y="0"/>
                </a:moveTo>
                <a:lnTo>
                  <a:pt x="10492124" y="0"/>
                </a:lnTo>
                <a:lnTo>
                  <a:pt x="10492124" y="4575604"/>
                </a:lnTo>
                <a:lnTo>
                  <a:pt x="0" y="4575604"/>
                </a:lnTo>
                <a:close/>
              </a:path>
            </a:pathLst>
          </a:custGeom>
        </p:spPr>
        <p:txBody>
          <a:bodyPr wrap="square">
            <a:noAutofit/>
          </a:bodyPr>
          <a:lstStyle/>
          <a:p>
            <a:r>
              <a:rPr lang="en-US"/>
              <a:t>Click icon to add table</a:t>
            </a:r>
          </a:p>
        </p:txBody>
      </p: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0" name="Rectangle">
            <a:extLst>
              <a:ext uri="{FF2B5EF4-FFF2-40B4-BE49-F238E27FC236}">
                <a16:creationId xmlns:a16="http://schemas.microsoft.com/office/drawing/2014/main" id="{353DEF58-94EF-83F0-575D-131199DB793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521194521"/>
      </p:ext>
    </p:extLst>
  </p:cSld>
  <p:clrMapOvr>
    <a:masterClrMapping/>
  </p:clrMapOvr>
  <p:transition spd="med"/>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72. Bullet Points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7" name="Text Placeholder 6">
            <a:extLst>
              <a:ext uri="{FF2B5EF4-FFF2-40B4-BE49-F238E27FC236}">
                <a16:creationId xmlns:a16="http://schemas.microsoft.com/office/drawing/2014/main" id="{67ACA463-F8B4-AC47-8935-F0FFDDC89F7D}"/>
              </a:ext>
            </a:extLst>
          </p:cNvPr>
          <p:cNvSpPr>
            <a:spLocks noGrp="1"/>
          </p:cNvSpPr>
          <p:nvPr>
            <p:ph type="body" sz="quarter" idx="15"/>
          </p:nvPr>
        </p:nvSpPr>
        <p:spPr>
          <a:xfrm>
            <a:off x="267042" y="1185334"/>
            <a:ext cx="11657917" cy="5084004"/>
          </a:xfrm>
          <a:prstGeom prst="rect">
            <a:avLst/>
          </a:prstGeom>
        </p:spPr>
        <p:txBody>
          <a:bodyPr lIns="0" tIns="0" rIns="0" bIns="0"/>
          <a:lstStyle>
            <a:lvl1pPr marL="239998" indent="-239998">
              <a:spcBef>
                <a:spcPts val="0"/>
              </a:spcBef>
              <a:spcAft>
                <a:spcPts val="667"/>
              </a:spcAft>
              <a:defRPr sz="1556">
                <a:solidFill>
                  <a:schemeClr val="bg1"/>
                </a:solidFill>
              </a:defRPr>
            </a:lvl1pPr>
            <a:lvl2pPr marL="479995" indent="-239998">
              <a:spcBef>
                <a:spcPts val="0"/>
              </a:spcBef>
              <a:spcAft>
                <a:spcPts val="667"/>
              </a:spcAft>
              <a:defRPr sz="1556">
                <a:solidFill>
                  <a:schemeClr val="bg1"/>
                </a:solidFill>
              </a:defRPr>
            </a:lvl2pPr>
            <a:lvl3pPr marL="719993" indent="-239998">
              <a:spcBef>
                <a:spcPts val="0"/>
              </a:spcBef>
              <a:spcAft>
                <a:spcPts val="667"/>
              </a:spcAft>
              <a:defRPr sz="1556">
                <a:solidFill>
                  <a:schemeClr val="bg1"/>
                </a:solidFill>
              </a:defRPr>
            </a:lvl3pPr>
            <a:lvl4pPr marL="959990" indent="-239998">
              <a:spcBef>
                <a:spcPts val="0"/>
              </a:spcBef>
              <a:spcAft>
                <a:spcPts val="667"/>
              </a:spcAft>
              <a:defRPr sz="1556">
                <a:solidFill>
                  <a:schemeClr val="bg1"/>
                </a:solidFill>
              </a:defRPr>
            </a:lvl4pPr>
            <a:lvl5pPr marL="1279987" indent="-239998">
              <a:spcBef>
                <a:spcPts val="0"/>
              </a:spcBef>
              <a:spcAft>
                <a:spcPts val="667"/>
              </a:spcAft>
              <a:defRPr sz="155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a:extLst>
              <a:ext uri="{FF2B5EF4-FFF2-40B4-BE49-F238E27FC236}">
                <a16:creationId xmlns:a16="http://schemas.microsoft.com/office/drawing/2014/main" id="{1572EB68-1FA0-1F68-D38B-6F1F3790F979}"/>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4192231219"/>
      </p:ext>
    </p:extLst>
  </p:cSld>
  <p:clrMapOvr>
    <a:masterClrMapping/>
  </p:clrMapOvr>
  <p:transition spd="med"/>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73. Chart Wth Text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Rectangle 13">
            <a:extLst>
              <a:ext uri="{FF2B5EF4-FFF2-40B4-BE49-F238E27FC236}">
                <a16:creationId xmlns:a16="http://schemas.microsoft.com/office/drawing/2014/main" id="{13061D92-5760-6358-F6C3-6581ED96482C}"/>
              </a:ext>
            </a:extLst>
          </p:cNvPr>
          <p:cNvSpPr>
            <a:spLocks/>
          </p:cNvSpPr>
          <p:nvPr/>
        </p:nvSpPr>
        <p:spPr>
          <a:xfrm>
            <a:off x="6363043" y="1185334"/>
            <a:ext cx="5622672" cy="5084004"/>
          </a:xfrm>
          <a:prstGeom prst="rect">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72C6E30A-2224-A14A-D3AD-C9E9A67911F6}"/>
              </a:ext>
            </a:extLst>
          </p:cNvPr>
          <p:cNvCxnSpPr>
            <a:cxnSpLocks/>
          </p:cNvCxnSpPr>
          <p:nvPr/>
        </p:nvCxnSpPr>
        <p:spPr>
          <a:xfrm>
            <a:off x="6526943" y="1852083"/>
            <a:ext cx="5294872" cy="0"/>
          </a:xfrm>
          <a:prstGeom prst="line">
            <a:avLst/>
          </a:prstGeom>
          <a:noFill/>
          <a:ln w="9525" cap="flat">
            <a:solidFill>
              <a:schemeClr val="accent3"/>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26" name="Text Placeholder 25">
            <a:extLst>
              <a:ext uri="{FF2B5EF4-FFF2-40B4-BE49-F238E27FC236}">
                <a16:creationId xmlns:a16="http://schemas.microsoft.com/office/drawing/2014/main" id="{A3CCBF49-694D-98BB-CF69-D18BFE81DE8B}"/>
              </a:ext>
            </a:extLst>
          </p:cNvPr>
          <p:cNvSpPr>
            <a:spLocks noGrp="1"/>
          </p:cNvSpPr>
          <p:nvPr>
            <p:ph type="body" sz="quarter" idx="19" hasCustomPrompt="1"/>
          </p:nvPr>
        </p:nvSpPr>
        <p:spPr>
          <a:xfrm>
            <a:off x="6526943" y="1364820"/>
            <a:ext cx="5294872" cy="307777"/>
          </a:xfrm>
          <a:prstGeom prst="rect">
            <a:avLst/>
          </a:prstGeom>
        </p:spPr>
        <p:txBody>
          <a:bodyPr lIns="0" tIns="0" rIns="0" bIns="0" anchor="ctr"/>
          <a:lstStyle>
            <a:lvl1pPr marL="0" indent="0">
              <a:lnSpc>
                <a:spcPct val="100000"/>
              </a:lnSpc>
              <a:spcBef>
                <a:spcPts val="0"/>
              </a:spcBef>
              <a:buNone/>
              <a:defRPr sz="1556" b="1" spc="111" baseline="0">
                <a:solidFill>
                  <a:schemeClr val="accent2"/>
                </a:solidFill>
              </a:defRPr>
            </a:lvl1pPr>
          </a:lstStyle>
          <a:p>
            <a:pPr lvl="0"/>
            <a:r>
              <a:rPr lang="en-US"/>
              <a:t>TEXT HERE</a:t>
            </a:r>
          </a:p>
        </p:txBody>
      </p:sp>
      <p:sp>
        <p:nvSpPr>
          <p:cNvPr id="29" name="Text Placeholder 28">
            <a:extLst>
              <a:ext uri="{FF2B5EF4-FFF2-40B4-BE49-F238E27FC236}">
                <a16:creationId xmlns:a16="http://schemas.microsoft.com/office/drawing/2014/main" id="{8925122E-3626-DC61-8A77-6653B451BDC7}"/>
              </a:ext>
            </a:extLst>
          </p:cNvPr>
          <p:cNvSpPr>
            <a:spLocks noGrp="1"/>
          </p:cNvSpPr>
          <p:nvPr>
            <p:ph type="body" sz="quarter" idx="20" hasCustomPrompt="1"/>
          </p:nvPr>
        </p:nvSpPr>
        <p:spPr>
          <a:xfrm>
            <a:off x="6526943" y="2032000"/>
            <a:ext cx="5294872" cy="4042833"/>
          </a:xfrm>
          <a:prstGeom prst="rect">
            <a:avLst/>
          </a:prstGeom>
        </p:spPr>
        <p:txBody>
          <a:bodyPr lIns="0" tIns="0" rIns="0" bIns="0"/>
          <a:lstStyle>
            <a:lvl1pPr marL="0" indent="0">
              <a:lnSpc>
                <a:spcPct val="100000"/>
              </a:lnSpc>
              <a:spcBef>
                <a:spcPts val="0"/>
              </a:spcBef>
              <a:spcAft>
                <a:spcPts val="1333"/>
              </a:spcAft>
              <a:buNone/>
              <a:defRPr sz="1556">
                <a:solidFill>
                  <a:schemeClr val="bg1"/>
                </a:solidFill>
              </a:defRPr>
            </a:lvl1pPr>
          </a:lstStyle>
          <a:p>
            <a:pPr lvl="0"/>
            <a:r>
              <a:rPr lang="en-US"/>
              <a:t>Text Here</a:t>
            </a:r>
          </a:p>
        </p:txBody>
      </p:sp>
      <p:sp>
        <p:nvSpPr>
          <p:cNvPr id="15" name="Rectangle">
            <a:extLst>
              <a:ext uri="{FF2B5EF4-FFF2-40B4-BE49-F238E27FC236}">
                <a16:creationId xmlns:a16="http://schemas.microsoft.com/office/drawing/2014/main" id="{82A05699-AD03-EE10-EA83-62E80589DB33}"/>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883957566"/>
      </p:ext>
    </p:extLst>
  </p:cSld>
  <p:clrMapOvr>
    <a:masterClrMapping/>
  </p:clrMapOvr>
  <p:transition spd="med"/>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74. Chart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11" name="Rectangle">
            <a:extLst>
              <a:ext uri="{FF2B5EF4-FFF2-40B4-BE49-F238E27FC236}">
                <a16:creationId xmlns:a16="http://schemas.microsoft.com/office/drawing/2014/main" id="{7CD6AACB-661C-51DB-DA85-179BFCFBC598}"/>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1703716051"/>
      </p:ext>
    </p:extLst>
  </p:cSld>
  <p:clrMapOvr>
    <a:masterClrMapping/>
  </p:clrMapOvr>
  <p:transition spd="med"/>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75. Chapter 1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Rounded Rectangle 11">
            <a:extLst>
              <a:ext uri="{FF2B5EF4-FFF2-40B4-BE49-F238E27FC236}">
                <a16:creationId xmlns:a16="http://schemas.microsoft.com/office/drawing/2014/main" id="{6343EEBF-4B2D-DEAE-EC7E-5DFBD57E5897}"/>
              </a:ext>
            </a:extLst>
          </p:cNvPr>
          <p:cNvSpPr/>
          <p:nvPr/>
        </p:nvSpPr>
        <p:spPr>
          <a:xfrm>
            <a:off x="384091" y="3539709"/>
            <a:ext cx="11186310" cy="331113"/>
          </a:xfrm>
          <a:prstGeom prst="roundRect">
            <a:avLst>
              <a:gd name="adj" fmla="val 4365"/>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3" name="1">
            <a:extLst>
              <a:ext uri="{FF2B5EF4-FFF2-40B4-BE49-F238E27FC236}">
                <a16:creationId xmlns:a16="http://schemas.microsoft.com/office/drawing/2014/main" id="{094BE5E8-6A87-23F6-A7FC-A1790333F27E}"/>
              </a:ext>
            </a:extLst>
          </p:cNvPr>
          <p:cNvSpPr txBox="1"/>
          <p:nvPr/>
        </p:nvSpPr>
        <p:spPr>
          <a:xfrm>
            <a:off x="10728962"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Rectangle">
            <a:extLst>
              <a:ext uri="{FF2B5EF4-FFF2-40B4-BE49-F238E27FC236}">
                <a16:creationId xmlns:a16="http://schemas.microsoft.com/office/drawing/2014/main" id="{BA46F4B6-C335-7BCB-8A82-7F773D7A7340}"/>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262877789"/>
      </p:ext>
    </p:extLst>
  </p:cSld>
  <p:clrMapOvr>
    <a:masterClrMapping/>
  </p:clrMapOvr>
  <p:transition spd="med"/>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76. Chapter 2 - DARK MODE">
    <p:bg>
      <p:bgPr>
        <a:solidFill>
          <a:schemeClr val="tx2"/>
        </a:solidFill>
        <a:effectLst/>
      </p:bgPr>
    </p:bg>
    <p:spTree>
      <p:nvGrpSpPr>
        <p:cNvPr id="1" name=""/>
        <p:cNvGrpSpPr/>
        <p:nvPr/>
      </p:nvGrpSpPr>
      <p:grpSpPr>
        <a:xfrm>
          <a:off x="0" y="0"/>
          <a:ext cx="0" cy="0"/>
          <a:chOff x="0" y="0"/>
          <a:chExt cx="0" cy="0"/>
        </a:xfrm>
      </p:grpSpPr>
      <p:sp>
        <p:nvSpPr>
          <p:cNvPr id="14" name="Rounded Rectangle 120">
            <a:extLst>
              <a:ext uri="{FF2B5EF4-FFF2-40B4-BE49-F238E27FC236}">
                <a16:creationId xmlns:a16="http://schemas.microsoft.com/office/drawing/2014/main" id="{A7A95BF8-3A82-B6B0-EF92-7D7FAB9DDB49}"/>
              </a:ext>
            </a:extLst>
          </p:cNvPr>
          <p:cNvSpPr/>
          <p:nvPr/>
        </p:nvSpPr>
        <p:spPr>
          <a:xfrm>
            <a:off x="6048329" y="3548262"/>
            <a:ext cx="5546864" cy="331113"/>
          </a:xfrm>
          <a:prstGeom prst="roundRect">
            <a:avLst>
              <a:gd name="adj" fmla="val 4838"/>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5" name="Rounded Rectangle 14">
            <a:extLst>
              <a:ext uri="{FF2B5EF4-FFF2-40B4-BE49-F238E27FC236}">
                <a16:creationId xmlns:a16="http://schemas.microsoft.com/office/drawing/2014/main" id="{489AF139-FB39-B802-7190-83DD7898AD6F}"/>
              </a:ext>
            </a:extLst>
          </p:cNvPr>
          <p:cNvSpPr/>
          <p:nvPr/>
        </p:nvSpPr>
        <p:spPr>
          <a:xfrm>
            <a:off x="360479" y="3539709"/>
            <a:ext cx="5546864" cy="331113"/>
          </a:xfrm>
          <a:prstGeom prst="roundRect">
            <a:avLst>
              <a:gd name="adj" fmla="val 4838"/>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6" name="1">
            <a:extLst>
              <a:ext uri="{FF2B5EF4-FFF2-40B4-BE49-F238E27FC236}">
                <a16:creationId xmlns:a16="http://schemas.microsoft.com/office/drawing/2014/main" id="{5C939A6D-BAAC-7C29-5C41-AD3BAF3DFD4F}"/>
              </a:ext>
            </a:extLst>
          </p:cNvPr>
          <p:cNvSpPr txBox="1"/>
          <p:nvPr/>
        </p:nvSpPr>
        <p:spPr>
          <a:xfrm>
            <a:off x="5176529" y="3482572"/>
            <a:ext cx="160890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17" name="2">
            <a:extLst>
              <a:ext uri="{FF2B5EF4-FFF2-40B4-BE49-F238E27FC236}">
                <a16:creationId xmlns:a16="http://schemas.microsoft.com/office/drawing/2014/main" id="{5F2664EA-E830-8FDF-0A7B-D8A0106AF2FE}"/>
              </a:ext>
            </a:extLst>
          </p:cNvPr>
          <p:cNvSpPr txBox="1"/>
          <p:nvPr/>
        </p:nvSpPr>
        <p:spPr>
          <a:xfrm>
            <a:off x="10474478"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637893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637893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637893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8" name="Rectangle">
            <a:extLst>
              <a:ext uri="{FF2B5EF4-FFF2-40B4-BE49-F238E27FC236}">
                <a16:creationId xmlns:a16="http://schemas.microsoft.com/office/drawing/2014/main" id="{48895CBD-071C-A98F-56F8-92A66353E27F}"/>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997877236"/>
      </p:ext>
    </p:extLst>
  </p:cSld>
  <p:clrMapOvr>
    <a:masterClrMapping/>
  </p:clrMapOvr>
  <p:transition spd="med"/>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3/14/2024</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096888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77. Chapter 3 - DARK MODE">
    <p:bg>
      <p:bgPr>
        <a:solidFill>
          <a:schemeClr val="tx2"/>
        </a:solidFill>
        <a:effectLst/>
      </p:bgPr>
    </p:bg>
    <p:spTree>
      <p:nvGrpSpPr>
        <p:cNvPr id="1" name=""/>
        <p:cNvGrpSpPr/>
        <p:nvPr/>
      </p:nvGrpSpPr>
      <p:grpSpPr>
        <a:xfrm>
          <a:off x="0" y="0"/>
          <a:ext cx="0" cy="0"/>
          <a:chOff x="0" y="0"/>
          <a:chExt cx="0" cy="0"/>
        </a:xfrm>
      </p:grpSpPr>
      <p:sp>
        <p:nvSpPr>
          <p:cNvPr id="28" name="Rounded Rectangle 120">
            <a:extLst>
              <a:ext uri="{FF2B5EF4-FFF2-40B4-BE49-F238E27FC236}">
                <a16:creationId xmlns:a16="http://schemas.microsoft.com/office/drawing/2014/main" id="{7C0290EE-21BC-A58D-D70B-181C94D74F5C}"/>
              </a:ext>
            </a:extLst>
          </p:cNvPr>
          <p:cNvSpPr/>
          <p:nvPr/>
        </p:nvSpPr>
        <p:spPr>
          <a:xfrm>
            <a:off x="4125950" y="3543550"/>
            <a:ext cx="3679760" cy="340538"/>
          </a:xfrm>
          <a:prstGeom prst="roundRect">
            <a:avLst>
              <a:gd name="adj" fmla="val 8450"/>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29" name="Rounded Rectangle 28">
            <a:extLst>
              <a:ext uri="{FF2B5EF4-FFF2-40B4-BE49-F238E27FC236}">
                <a16:creationId xmlns:a16="http://schemas.microsoft.com/office/drawing/2014/main" id="{7F088876-6588-B379-AF03-79A34F629A0E}"/>
              </a:ext>
            </a:extLst>
          </p:cNvPr>
          <p:cNvSpPr/>
          <p:nvPr/>
        </p:nvSpPr>
        <p:spPr>
          <a:xfrm>
            <a:off x="174628" y="3403879"/>
            <a:ext cx="3679760" cy="340538"/>
          </a:xfrm>
          <a:prstGeom prst="roundRect">
            <a:avLst>
              <a:gd name="adj" fmla="val 8778"/>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1">
            <a:extLst>
              <a:ext uri="{FF2B5EF4-FFF2-40B4-BE49-F238E27FC236}">
                <a16:creationId xmlns:a16="http://schemas.microsoft.com/office/drawing/2014/main" id="{E0B73FFE-FD63-C65D-1746-E17C4CA926C3}"/>
              </a:ext>
            </a:extLst>
          </p:cNvPr>
          <p:cNvSpPr txBox="1"/>
          <p:nvPr/>
        </p:nvSpPr>
        <p:spPr>
          <a:xfrm>
            <a:off x="3188529" y="3482573"/>
            <a:ext cx="151958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31" name="2">
            <a:extLst>
              <a:ext uri="{FF2B5EF4-FFF2-40B4-BE49-F238E27FC236}">
                <a16:creationId xmlns:a16="http://schemas.microsoft.com/office/drawing/2014/main" id="{911FD7C9-9136-0B70-27D6-ADF1E8336D2F}"/>
              </a:ext>
            </a:extLst>
          </p:cNvPr>
          <p:cNvSpPr txBox="1"/>
          <p:nvPr/>
        </p:nvSpPr>
        <p:spPr>
          <a:xfrm>
            <a:off x="6680421" y="3482572"/>
            <a:ext cx="2540363"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32" name="Rounded Rectangle 31">
            <a:extLst>
              <a:ext uri="{FF2B5EF4-FFF2-40B4-BE49-F238E27FC236}">
                <a16:creationId xmlns:a16="http://schemas.microsoft.com/office/drawing/2014/main" id="{01D562EA-0E7C-A8A6-0F86-E13E2E395B86}"/>
              </a:ext>
            </a:extLst>
          </p:cNvPr>
          <p:cNvSpPr/>
          <p:nvPr/>
        </p:nvSpPr>
        <p:spPr>
          <a:xfrm>
            <a:off x="7900883" y="3536568"/>
            <a:ext cx="3679760" cy="337396"/>
          </a:xfrm>
          <a:prstGeom prst="roundRect">
            <a:avLst>
              <a:gd name="adj" fmla="val 7464"/>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3" name="3">
            <a:extLst>
              <a:ext uri="{FF2B5EF4-FFF2-40B4-BE49-F238E27FC236}">
                <a16:creationId xmlns:a16="http://schemas.microsoft.com/office/drawing/2014/main" id="{F50F40E1-4764-1924-EBF7-E9BE89195891}"/>
              </a:ext>
            </a:extLst>
          </p:cNvPr>
          <p:cNvSpPr txBox="1"/>
          <p:nvPr/>
        </p:nvSpPr>
        <p:spPr>
          <a:xfrm>
            <a:off x="10559145" y="3482573"/>
            <a:ext cx="163285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448140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448140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448140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824302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824302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824302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7" name="Rectangle">
            <a:extLst>
              <a:ext uri="{FF2B5EF4-FFF2-40B4-BE49-F238E27FC236}">
                <a16:creationId xmlns:a16="http://schemas.microsoft.com/office/drawing/2014/main" id="{37FB8D13-3F0F-901E-0E5C-C90C16454D36}"/>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1541677099"/>
      </p:ext>
    </p:extLst>
  </p:cSld>
  <p:clrMapOvr>
    <a:masterClrMapping/>
  </p:clrMapOvr>
  <p:transition spd="med"/>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8. Chapter 4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43E81F7E-6E5E-59C9-C4EC-FEAA74C3E7A3}"/>
              </a:ext>
            </a:extLst>
          </p:cNvPr>
          <p:cNvSpPr/>
          <p:nvPr/>
        </p:nvSpPr>
        <p:spPr>
          <a:xfrm>
            <a:off x="3169835" y="3543550"/>
            <a:ext cx="2751137" cy="340538"/>
          </a:xfrm>
          <a:prstGeom prst="roundRect">
            <a:avLst>
              <a:gd name="adj" fmla="val 8753"/>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E4586DBD-A8C1-98C0-C216-7D6F7B66F7FF}"/>
              </a:ext>
            </a:extLst>
          </p:cNvPr>
          <p:cNvSpPr/>
          <p:nvPr/>
        </p:nvSpPr>
        <p:spPr>
          <a:xfrm>
            <a:off x="348773" y="3534997"/>
            <a:ext cx="2751137" cy="340538"/>
          </a:xfrm>
          <a:prstGeom prst="roundRect">
            <a:avLst>
              <a:gd name="adj" fmla="val 8753"/>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6B0EA027-CA83-2C3D-747D-0256AB67461F}"/>
              </a:ext>
            </a:extLst>
          </p:cNvPr>
          <p:cNvSpPr txBox="1"/>
          <p:nvPr/>
        </p:nvSpPr>
        <p:spPr>
          <a:xfrm>
            <a:off x="2277299" y="3482572"/>
            <a:ext cx="281560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40" name="2">
            <a:extLst>
              <a:ext uri="{FF2B5EF4-FFF2-40B4-BE49-F238E27FC236}">
                <a16:creationId xmlns:a16="http://schemas.microsoft.com/office/drawing/2014/main" id="{A5579DA0-BA7A-3EFC-F51F-55493D138CCE}"/>
              </a:ext>
            </a:extLst>
          </p:cNvPr>
          <p:cNvSpPr txBox="1"/>
          <p:nvPr/>
        </p:nvSpPr>
        <p:spPr>
          <a:xfrm>
            <a:off x="4825997" y="3482572"/>
            <a:ext cx="213485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7018A2F2-94AB-55C7-6BF1-D8CA6170EE44}"/>
              </a:ext>
            </a:extLst>
          </p:cNvPr>
          <p:cNvSpPr/>
          <p:nvPr/>
        </p:nvSpPr>
        <p:spPr>
          <a:xfrm>
            <a:off x="5992127" y="3536568"/>
            <a:ext cx="2751137" cy="337396"/>
          </a:xfrm>
          <a:prstGeom prst="roundRect">
            <a:avLst>
              <a:gd name="adj" fmla="val 6995"/>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C8E8F24B-41F3-8063-332D-FC838E2337EA}"/>
              </a:ext>
            </a:extLst>
          </p:cNvPr>
          <p:cNvSpPr txBox="1"/>
          <p:nvPr/>
        </p:nvSpPr>
        <p:spPr>
          <a:xfrm>
            <a:off x="7656410" y="3482572"/>
            <a:ext cx="2125949"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B1EC25A6-4622-8846-9786-166DC6892F2C}"/>
              </a:ext>
            </a:extLst>
          </p:cNvPr>
          <p:cNvSpPr/>
          <p:nvPr/>
        </p:nvSpPr>
        <p:spPr>
          <a:xfrm>
            <a:off x="8814418" y="3533426"/>
            <a:ext cx="2751137" cy="343679"/>
          </a:xfrm>
          <a:prstGeom prst="roundRect">
            <a:avLst>
              <a:gd name="adj" fmla="val 9633"/>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2A524316-ACA2-F281-B304-9C0EB38758E0}"/>
              </a:ext>
            </a:extLst>
          </p:cNvPr>
          <p:cNvSpPr txBox="1"/>
          <p:nvPr/>
        </p:nvSpPr>
        <p:spPr>
          <a:xfrm>
            <a:off x="10453091" y="3482572"/>
            <a:ext cx="2125951"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340647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340647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340647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620599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620599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620599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909675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909675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909675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9" name="Rectangle">
            <a:extLst>
              <a:ext uri="{FF2B5EF4-FFF2-40B4-BE49-F238E27FC236}">
                <a16:creationId xmlns:a16="http://schemas.microsoft.com/office/drawing/2014/main" id="{F236E253-F23B-2A90-6011-FB0C1698906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461859290"/>
      </p:ext>
    </p:extLst>
  </p:cSld>
  <p:clrMapOvr>
    <a:masterClrMapping/>
  </p:clrMapOvr>
  <p:transition spd="med"/>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79. Chapter 5 - DARK MODE">
    <p:bg>
      <p:bgPr>
        <a:solidFill>
          <a:schemeClr val="tx2"/>
        </a:solidFill>
        <a:effectLst/>
      </p:bgPr>
    </p:bg>
    <p:spTree>
      <p:nvGrpSpPr>
        <p:cNvPr id="1" name=""/>
        <p:cNvGrpSpPr/>
        <p:nvPr/>
      </p:nvGrpSpPr>
      <p:grpSpPr>
        <a:xfrm>
          <a:off x="0" y="0"/>
          <a:ext cx="0" cy="0"/>
          <a:chOff x="0" y="0"/>
          <a:chExt cx="0" cy="0"/>
        </a:xfrm>
      </p:grpSpPr>
      <p:sp>
        <p:nvSpPr>
          <p:cNvPr id="29" name="Rounded Rectangle 120">
            <a:extLst>
              <a:ext uri="{FF2B5EF4-FFF2-40B4-BE49-F238E27FC236}">
                <a16:creationId xmlns:a16="http://schemas.microsoft.com/office/drawing/2014/main" id="{9B24D08E-3358-A66E-8CF0-94DEE88F32A9}"/>
              </a:ext>
            </a:extLst>
          </p:cNvPr>
          <p:cNvSpPr/>
          <p:nvPr/>
        </p:nvSpPr>
        <p:spPr>
          <a:xfrm>
            <a:off x="2613809" y="3541979"/>
            <a:ext cx="2211098" cy="343679"/>
          </a:xfrm>
          <a:prstGeom prst="roundRect">
            <a:avLst>
              <a:gd name="adj" fmla="val 9556"/>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Rounded Rectangle 29">
            <a:extLst>
              <a:ext uri="{FF2B5EF4-FFF2-40B4-BE49-F238E27FC236}">
                <a16:creationId xmlns:a16="http://schemas.microsoft.com/office/drawing/2014/main" id="{4893CB53-6383-1FEB-3D59-8FB5DE38F2F5}"/>
              </a:ext>
            </a:extLst>
          </p:cNvPr>
          <p:cNvSpPr/>
          <p:nvPr/>
        </p:nvSpPr>
        <p:spPr>
          <a:xfrm>
            <a:off x="346511" y="3534997"/>
            <a:ext cx="2211098" cy="340538"/>
          </a:xfrm>
          <a:prstGeom prst="roundRect">
            <a:avLst>
              <a:gd name="adj" fmla="val 9009"/>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1" name="1">
            <a:extLst>
              <a:ext uri="{FF2B5EF4-FFF2-40B4-BE49-F238E27FC236}">
                <a16:creationId xmlns:a16="http://schemas.microsoft.com/office/drawing/2014/main" id="{E0B9B8B3-C00C-ACE2-5C28-59C99BDB5A28}"/>
              </a:ext>
            </a:extLst>
          </p:cNvPr>
          <p:cNvSpPr txBox="1"/>
          <p:nvPr/>
        </p:nvSpPr>
        <p:spPr>
          <a:xfrm>
            <a:off x="1711157" y="3482572"/>
            <a:ext cx="22629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32" name="2">
            <a:extLst>
              <a:ext uri="{FF2B5EF4-FFF2-40B4-BE49-F238E27FC236}">
                <a16:creationId xmlns:a16="http://schemas.microsoft.com/office/drawing/2014/main" id="{168E95E5-32A5-3FA0-0CB4-5D4504ED589F}"/>
              </a:ext>
            </a:extLst>
          </p:cNvPr>
          <p:cNvSpPr txBox="1"/>
          <p:nvPr/>
        </p:nvSpPr>
        <p:spPr>
          <a:xfrm>
            <a:off x="3761619" y="3482572"/>
            <a:ext cx="189904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33" name="Rounded Rectangle 32">
            <a:extLst>
              <a:ext uri="{FF2B5EF4-FFF2-40B4-BE49-F238E27FC236}">
                <a16:creationId xmlns:a16="http://schemas.microsoft.com/office/drawing/2014/main" id="{7A373876-8F9D-4E88-9E99-AA0E7FB33200}"/>
              </a:ext>
            </a:extLst>
          </p:cNvPr>
          <p:cNvSpPr/>
          <p:nvPr/>
        </p:nvSpPr>
        <p:spPr>
          <a:xfrm>
            <a:off x="4882095" y="3536568"/>
            <a:ext cx="2211098" cy="337396"/>
          </a:xfrm>
          <a:prstGeom prst="roundRect">
            <a:avLst>
              <a:gd name="adj" fmla="val 7915"/>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5" name="3">
            <a:extLst>
              <a:ext uri="{FF2B5EF4-FFF2-40B4-BE49-F238E27FC236}">
                <a16:creationId xmlns:a16="http://schemas.microsoft.com/office/drawing/2014/main" id="{887F327E-1EB6-55FA-BCF3-193C31F248DE}"/>
              </a:ext>
            </a:extLst>
          </p:cNvPr>
          <p:cNvSpPr txBox="1"/>
          <p:nvPr/>
        </p:nvSpPr>
        <p:spPr>
          <a:xfrm>
            <a:off x="5992578" y="3482572"/>
            <a:ext cx="189188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49" name="Rounded Rectangle 48">
            <a:extLst>
              <a:ext uri="{FF2B5EF4-FFF2-40B4-BE49-F238E27FC236}">
                <a16:creationId xmlns:a16="http://schemas.microsoft.com/office/drawing/2014/main" id="{D578CACA-CDBD-C6B1-B4C6-EA8151420CC6}"/>
              </a:ext>
            </a:extLst>
          </p:cNvPr>
          <p:cNvSpPr/>
          <p:nvPr/>
        </p:nvSpPr>
        <p:spPr>
          <a:xfrm>
            <a:off x="7150381" y="3534997"/>
            <a:ext cx="2211098" cy="340538"/>
          </a:xfrm>
          <a:prstGeom prst="roundRect">
            <a:avLst>
              <a:gd name="adj" fmla="val 8462"/>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3">
            <a:extLst>
              <a:ext uri="{FF2B5EF4-FFF2-40B4-BE49-F238E27FC236}">
                <a16:creationId xmlns:a16="http://schemas.microsoft.com/office/drawing/2014/main" id="{F4389CD9-63D6-1FC6-F2A1-AC3B257F60A8}"/>
              </a:ext>
            </a:extLst>
          </p:cNvPr>
          <p:cNvSpPr txBox="1"/>
          <p:nvPr/>
        </p:nvSpPr>
        <p:spPr>
          <a:xfrm>
            <a:off x="8228470" y="3482572"/>
            <a:ext cx="186244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51" name="Rounded Rectangle 50">
            <a:extLst>
              <a:ext uri="{FF2B5EF4-FFF2-40B4-BE49-F238E27FC236}">
                <a16:creationId xmlns:a16="http://schemas.microsoft.com/office/drawing/2014/main" id="{FD000E71-4A3F-8FBE-14CD-4E789CEBD2A1}"/>
              </a:ext>
            </a:extLst>
          </p:cNvPr>
          <p:cNvSpPr/>
          <p:nvPr/>
        </p:nvSpPr>
        <p:spPr>
          <a:xfrm>
            <a:off x="9418668" y="3536568"/>
            <a:ext cx="2211098" cy="337396"/>
          </a:xfrm>
          <a:prstGeom prst="roundRect">
            <a:avLst>
              <a:gd name="adj" fmla="val 682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2" name="3">
            <a:extLst>
              <a:ext uri="{FF2B5EF4-FFF2-40B4-BE49-F238E27FC236}">
                <a16:creationId xmlns:a16="http://schemas.microsoft.com/office/drawing/2014/main" id="{82BA7A9D-B5EE-D98C-02C5-1AE1A0DA41F8}"/>
              </a:ext>
            </a:extLst>
          </p:cNvPr>
          <p:cNvSpPr txBox="1"/>
          <p:nvPr/>
        </p:nvSpPr>
        <p:spPr>
          <a:xfrm>
            <a:off x="10619620" y="3482572"/>
            <a:ext cx="169333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50064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50064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50064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775901"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775901"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775901"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503854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503854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503854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732078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732078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732078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594688"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594688"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594688"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6" name="Rectangle">
            <a:extLst>
              <a:ext uri="{FF2B5EF4-FFF2-40B4-BE49-F238E27FC236}">
                <a16:creationId xmlns:a16="http://schemas.microsoft.com/office/drawing/2014/main" id="{186B9403-E4C6-C038-681E-BE830332B642}"/>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60098389"/>
      </p:ext>
    </p:extLst>
  </p:cSld>
  <p:clrMapOvr>
    <a:masterClrMapping/>
  </p:clrMapOvr>
  <p:transition spd="med"/>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80. Chapter 6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3543550"/>
            <a:ext cx="1806200" cy="340538"/>
          </a:xfrm>
          <a:prstGeom prst="roundRect">
            <a:avLst>
              <a:gd name="adj" fmla="val 863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3533426"/>
            <a:ext cx="1806200" cy="343679"/>
          </a:xfrm>
          <a:prstGeom prst="roundRect">
            <a:avLst>
              <a:gd name="adj" fmla="val 9970"/>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40" name="2">
            <a:extLst>
              <a:ext uri="{FF2B5EF4-FFF2-40B4-BE49-F238E27FC236}">
                <a16:creationId xmlns:a16="http://schemas.microsoft.com/office/drawing/2014/main" id="{255E21D8-D82C-5DA5-8792-0293D965E92D}"/>
              </a:ext>
            </a:extLst>
          </p:cNvPr>
          <p:cNvSpPr txBox="1"/>
          <p:nvPr/>
        </p:nvSpPr>
        <p:spPr>
          <a:xfrm>
            <a:off x="2873597"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3534997"/>
            <a:ext cx="1806200" cy="340538"/>
          </a:xfrm>
          <a:prstGeom prst="roundRect">
            <a:avLst>
              <a:gd name="adj" fmla="val 796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43D04225-767C-4724-5811-87A78E0006A1}"/>
              </a:ext>
            </a:extLst>
          </p:cNvPr>
          <p:cNvSpPr txBox="1"/>
          <p:nvPr/>
        </p:nvSpPr>
        <p:spPr>
          <a:xfrm>
            <a:off x="473088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3534997"/>
            <a:ext cx="1806200" cy="340538"/>
          </a:xfrm>
          <a:prstGeom prst="roundRect">
            <a:avLst>
              <a:gd name="adj" fmla="val 863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6591513" y="3482572"/>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3536568"/>
            <a:ext cx="1806200" cy="337396"/>
          </a:xfrm>
          <a:prstGeom prst="roundRect">
            <a:avLst>
              <a:gd name="adj" fmla="val 7292"/>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8488008"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3536568"/>
            <a:ext cx="1806200" cy="337396"/>
          </a:xfrm>
          <a:prstGeom prst="roundRect">
            <a:avLst>
              <a:gd name="adj" fmla="val 6622"/>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10336536"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0"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829775"/>
            <a:ext cx="1525264"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829775"/>
            <a:ext cx="153969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829775"/>
            <a:ext cx="1583902"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829775"/>
            <a:ext cx="1561860"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829775"/>
            <a:ext cx="1557118"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829775"/>
            <a:ext cx="159340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272864908"/>
      </p:ext>
    </p:extLst>
  </p:cSld>
  <p:clrMapOvr>
    <a:masterClrMapping/>
  </p:clrMapOvr>
  <p:transition spd="med"/>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81. Chapter 7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06481279"/>
      </p:ext>
    </p:extLst>
  </p:cSld>
  <p:clrMapOvr>
    <a:masterClrMapping/>
  </p:clrMapOvr>
  <p:transition spd="med"/>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82. Chapter 8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807938266"/>
      </p:ext>
    </p:extLst>
  </p:cSld>
  <p:clrMapOvr>
    <a:masterClrMapping/>
  </p:clrMapOvr>
  <p:transition spd="med"/>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83. Chapter 9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3412198552"/>
      </p:ext>
    </p:extLst>
  </p:cSld>
  <p:clrMapOvr>
    <a:masterClrMapping/>
  </p:clrMapOvr>
  <p:transition spd="med"/>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84. Chapter 10 - DARK MODE">
    <p:bg>
      <p:bgPr>
        <a:solidFill>
          <a:schemeClr val="tx2"/>
        </a:solidFill>
        <a:effectLst/>
      </p:bgPr>
    </p:bg>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10</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23150542"/>
      </p:ext>
    </p:extLst>
  </p:cSld>
  <p:clrMapOvr>
    <a:masterClrMapping/>
  </p:clrMapOvr>
  <p:transition spd="med"/>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85. Chapter 11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tx2"/>
                </a:solidFill>
                <a:effectLst/>
                <a:uFillTx/>
                <a:latin typeface="Helvetica" pitchFamily="2" charset="0"/>
                <a:sym typeface="Arial"/>
              </a:rPr>
              <a:t>11</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704325963"/>
      </p:ext>
    </p:extLst>
  </p:cSld>
  <p:clrMapOvr>
    <a:masterClrMapping/>
  </p:clrMapOvr>
  <p:transition spd="med"/>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86. Chapter 12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tx2"/>
                </a:solidFill>
                <a:effectLst/>
                <a:uFillTx/>
                <a:latin typeface="Helvetica" pitchFamily="2" charset="0"/>
                <a:sym typeface="Arial"/>
              </a:rPr>
              <a:t>11</a:t>
            </a:r>
          </a:p>
        </p:txBody>
      </p:sp>
      <p:sp>
        <p:nvSpPr>
          <p:cNvPr id="64" name="Rounded Rectangle 63">
            <a:extLst>
              <a:ext uri="{FF2B5EF4-FFF2-40B4-BE49-F238E27FC236}">
                <a16:creationId xmlns:a16="http://schemas.microsoft.com/office/drawing/2014/main" id="{08EE8C1A-274C-8A84-794E-8CF528097B90}"/>
              </a:ext>
            </a:extLst>
          </p:cNvPr>
          <p:cNvSpPr/>
          <p:nvPr/>
        </p:nvSpPr>
        <p:spPr>
          <a:xfrm>
            <a:off x="9608588" y="3758496"/>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12</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929296"/>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5" name="Text Placeholder 4">
            <a:extLst>
              <a:ext uri="{FF2B5EF4-FFF2-40B4-BE49-F238E27FC236}">
                <a16:creationId xmlns:a16="http://schemas.microsoft.com/office/drawing/2014/main" id="{A6379833-DEA2-40C3-3954-4894BD685D9D}"/>
              </a:ext>
            </a:extLst>
          </p:cNvPr>
          <p:cNvSpPr>
            <a:spLocks noGrp="1"/>
          </p:cNvSpPr>
          <p:nvPr>
            <p:ph type="body" sz="quarter" idx="46" hasCustomPrompt="1"/>
          </p:nvPr>
        </p:nvSpPr>
        <p:spPr>
          <a:xfrm>
            <a:off x="9739834" y="392527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6" name="Text Placeholder 4">
            <a:extLst>
              <a:ext uri="{FF2B5EF4-FFF2-40B4-BE49-F238E27FC236}">
                <a16:creationId xmlns:a16="http://schemas.microsoft.com/office/drawing/2014/main" id="{1A68F6CF-6A6A-6AB2-69AE-224559CAEBA6}"/>
              </a:ext>
            </a:extLst>
          </p:cNvPr>
          <p:cNvSpPr>
            <a:spLocks noGrp="1"/>
          </p:cNvSpPr>
          <p:nvPr>
            <p:ph type="body" sz="quarter" idx="47" hasCustomPrompt="1"/>
          </p:nvPr>
        </p:nvSpPr>
        <p:spPr>
          <a:xfrm>
            <a:off x="9739834" y="450144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648541191"/>
      </p:ext>
    </p:extLst>
  </p:cSld>
  <p:clrMapOvr>
    <a:masterClrMapping/>
  </p:clrMapOvr>
  <p:transition spd="med"/>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63" Type="http://schemas.openxmlformats.org/officeDocument/2006/relationships/slideLayout" Target="../slideLayouts/slideLayout74.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159" Type="http://schemas.openxmlformats.org/officeDocument/2006/relationships/image" Target="../media/image3.emf"/><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53" Type="http://schemas.openxmlformats.org/officeDocument/2006/relationships/slideLayout" Target="../slideLayouts/slideLayout64.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149" Type="http://schemas.openxmlformats.org/officeDocument/2006/relationships/slideLayout" Target="../slideLayouts/slideLayout160.xml"/><Relationship Id="rId5" Type="http://schemas.openxmlformats.org/officeDocument/2006/relationships/slideLayout" Target="../slideLayouts/slideLayout16.xml"/><Relationship Id="rId95" Type="http://schemas.openxmlformats.org/officeDocument/2006/relationships/slideLayout" Target="../slideLayouts/slideLayout106.xml"/><Relationship Id="rId160" Type="http://schemas.openxmlformats.org/officeDocument/2006/relationships/image" Target="../media/image4.png"/><Relationship Id="rId22" Type="http://schemas.openxmlformats.org/officeDocument/2006/relationships/slideLayout" Target="../slideLayouts/slideLayout33.xml"/><Relationship Id="rId43" Type="http://schemas.openxmlformats.org/officeDocument/2006/relationships/slideLayout" Target="../slideLayouts/slideLayout54.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139" Type="http://schemas.openxmlformats.org/officeDocument/2006/relationships/slideLayout" Target="../slideLayouts/slideLayout150.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55" Type="http://schemas.openxmlformats.org/officeDocument/2006/relationships/oleObject" Target="../embeddings/oleObject1.bin"/><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124" Type="http://schemas.openxmlformats.org/officeDocument/2006/relationships/slideLayout" Target="../slideLayouts/slideLayout135.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45" Type="http://schemas.openxmlformats.org/officeDocument/2006/relationships/slideLayout" Target="../slideLayouts/slideLayout15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130" Type="http://schemas.openxmlformats.org/officeDocument/2006/relationships/slideLayout" Target="../slideLayouts/slideLayout141.xml"/><Relationship Id="rId135" Type="http://schemas.openxmlformats.org/officeDocument/2006/relationships/slideLayout" Target="../slideLayouts/slideLayout146.xml"/><Relationship Id="rId151" Type="http://schemas.openxmlformats.org/officeDocument/2006/relationships/slideLayout" Target="../slideLayouts/slideLayout162.xml"/><Relationship Id="rId156" Type="http://schemas.openxmlformats.org/officeDocument/2006/relationships/image" Target="../media/image1.emf"/><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120" Type="http://schemas.openxmlformats.org/officeDocument/2006/relationships/slideLayout" Target="../slideLayouts/slideLayout131.xml"/><Relationship Id="rId125" Type="http://schemas.openxmlformats.org/officeDocument/2006/relationships/slideLayout" Target="../slideLayouts/slideLayout136.xml"/><Relationship Id="rId141" Type="http://schemas.openxmlformats.org/officeDocument/2006/relationships/slideLayout" Target="../slideLayouts/slideLayout152.xml"/><Relationship Id="rId146" Type="http://schemas.openxmlformats.org/officeDocument/2006/relationships/slideLayout" Target="../slideLayouts/slideLayout15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131" Type="http://schemas.openxmlformats.org/officeDocument/2006/relationships/slideLayout" Target="../slideLayouts/slideLayout142.xml"/><Relationship Id="rId136" Type="http://schemas.openxmlformats.org/officeDocument/2006/relationships/slideLayout" Target="../slideLayouts/slideLayout147.xml"/><Relationship Id="rId157" Type="http://schemas.openxmlformats.org/officeDocument/2006/relationships/image" Target="../media/image2.png"/><Relationship Id="rId61" Type="http://schemas.openxmlformats.org/officeDocument/2006/relationships/slideLayout" Target="../slideLayouts/slideLayout72.xml"/><Relationship Id="rId82" Type="http://schemas.openxmlformats.org/officeDocument/2006/relationships/slideLayout" Target="../slideLayouts/slideLayout93.xml"/><Relationship Id="rId152" Type="http://schemas.openxmlformats.org/officeDocument/2006/relationships/theme" Target="../theme/theme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oleObject" Target="../embeddings/oleObject2.bin"/><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3" Type="http://schemas.openxmlformats.org/officeDocument/2006/relationships/tags" Target="../tags/tag1.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48" Type="http://schemas.openxmlformats.org/officeDocument/2006/relationships/slideLayout" Target="../slideLayouts/slideLayout159.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tags" Target="../tags/tag2.xml"/><Relationship Id="rId16" Type="http://schemas.openxmlformats.org/officeDocument/2006/relationships/slideLayout" Target="../slideLayouts/slideLayout2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90" Type="http://schemas.openxmlformats.org/officeDocument/2006/relationships/slideLayout" Target="../slideLayouts/slideLayout101.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3/14/2024</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E5E4FB5-0FB8-2B67-3C40-83A29E067C52}"/>
              </a:ext>
            </a:extLst>
          </p:cNvPr>
          <p:cNvGraphicFramePr>
            <a:graphicFrameLocks noChangeAspect="1"/>
          </p:cNvGraphicFramePr>
          <p:nvPr>
            <p:custDataLst>
              <p:tags r:id="rId153"/>
            </p:custDataLst>
            <p:extLst>
              <p:ext uri="{D42A27DB-BD31-4B8C-83A1-F6EECF244321}">
                <p14:modId xmlns:p14="http://schemas.microsoft.com/office/powerpoint/2010/main" val="3350361622"/>
              </p:ext>
            </p:extLst>
          </p:nvPr>
        </p:nvGraphicFramePr>
        <p:xfrm>
          <a:off x="1765" y="1765"/>
          <a:ext cx="1764" cy="1764"/>
        </p:xfrm>
        <a:graphic>
          <a:graphicData uri="http://schemas.openxmlformats.org/presentationml/2006/ole">
            <mc:AlternateContent xmlns:mc="http://schemas.openxmlformats.org/markup-compatibility/2006">
              <mc:Choice xmlns:v="urn:schemas-microsoft-com:vml" Requires="v">
                <p:oleObj name="think-cell Slide" r:id="rId155" imgW="347" imgH="348" progId="TCLayout.ActiveDocument.1">
                  <p:embed/>
                </p:oleObj>
              </mc:Choice>
              <mc:Fallback>
                <p:oleObj name="think-cell Slide" r:id="rId155" imgW="347" imgH="348" progId="TCLayout.ActiveDocument.1">
                  <p:embed/>
                  <p:pic>
                    <p:nvPicPr>
                      <p:cNvPr id="7" name="Object 6" hidden="1">
                        <a:extLst>
                          <a:ext uri="{FF2B5EF4-FFF2-40B4-BE49-F238E27FC236}">
                            <a16:creationId xmlns:a16="http://schemas.microsoft.com/office/drawing/2014/main" id="{9E5E4FB5-0FB8-2B67-3C40-83A29E067C52}"/>
                          </a:ext>
                        </a:extLst>
                      </p:cNvPr>
                      <p:cNvPicPr/>
                      <p:nvPr/>
                    </p:nvPicPr>
                    <p:blipFill>
                      <a:blip r:embed="rId156"/>
                      <a:stretch>
                        <a:fillRect/>
                      </a:stretch>
                    </p:blipFill>
                    <p:spPr>
                      <a:xfrm>
                        <a:off x="1765" y="1765"/>
                        <a:ext cx="1764" cy="1764"/>
                      </a:xfrm>
                      <a:prstGeom prst="rect">
                        <a:avLst/>
                      </a:prstGeom>
                    </p:spPr>
                  </p:pic>
                </p:oleObj>
              </mc:Fallback>
            </mc:AlternateContent>
          </a:graphicData>
        </a:graphic>
      </p:graphicFrame>
      <p:sp>
        <p:nvSpPr>
          <p:cNvPr id="30" name="Slide Number">
            <a:extLst>
              <a:ext uri="{FF2B5EF4-FFF2-40B4-BE49-F238E27FC236}">
                <a16:creationId xmlns:a16="http://schemas.microsoft.com/office/drawing/2014/main" id="{D2128F00-EB57-D645-B14E-088D2AC32529}"/>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Rectangle 9">
            <a:extLst>
              <a:ext uri="{FF2B5EF4-FFF2-40B4-BE49-F238E27FC236}">
                <a16:creationId xmlns:a16="http://schemas.microsoft.com/office/drawing/2014/main" id="{D6A3558A-7454-B14A-A45B-E05A499128E7}"/>
              </a:ext>
            </a:extLst>
          </p:cNvPr>
          <p:cNvSpPr/>
          <p:nvPr/>
        </p:nvSpPr>
        <p:spPr>
          <a:xfrm>
            <a:off x="5695339" y="6631718"/>
            <a:ext cx="6004849" cy="102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p>
            <a:pPr marL="0" marR="0" lvl="0" indent="0" algn="r" defTabSz="1219128" rtl="0" eaLnBrk="1" fontAlgn="base" latinLnBrk="0" hangingPunct="1">
              <a:lnSpc>
                <a:spcPct val="100000"/>
              </a:lnSpc>
              <a:spcBef>
                <a:spcPct val="0"/>
              </a:spcBef>
              <a:spcAft>
                <a:spcPct val="0"/>
              </a:spcAft>
              <a:buClrTx/>
              <a:buSzTx/>
              <a:buFontTx/>
              <a:buNone/>
              <a:tabLst/>
              <a:defRPr/>
            </a:pPr>
            <a:r>
              <a:rPr lang="en-US" sz="667">
                <a:solidFill>
                  <a:schemeClr val="bg2"/>
                </a:solidFill>
                <a:latin typeface="Arial" panose="020B0604020202020204" pitchFamily="34" charset="0"/>
                <a:cs typeface="Arial" panose="020B0604020202020204" pitchFamily="34" charset="0"/>
              </a:rPr>
              <a:t>© </a:t>
            </a:r>
            <a:fld id="{A2770A11-3FC9-4D29-BC29-6BEB9B16E4EF}" type="datetimeyyyy">
              <a:rPr lang="en-US" sz="667" smtClean="0">
                <a:solidFill>
                  <a:schemeClr val="bg2"/>
                </a:solidFill>
                <a:latin typeface="Arial" panose="020B0604020202020204" pitchFamily="34" charset="0"/>
                <a:cs typeface="Arial" panose="020B0604020202020204" pitchFamily="34" charset="0"/>
              </a:rPr>
              <a:pPr marL="0" marR="0" lvl="0" indent="0" algn="r" defTabSz="1219128" rtl="0" eaLnBrk="1" fontAlgn="base" latinLnBrk="0" hangingPunct="1">
                <a:lnSpc>
                  <a:spcPct val="100000"/>
                </a:lnSpc>
                <a:spcBef>
                  <a:spcPct val="0"/>
                </a:spcBef>
                <a:spcAft>
                  <a:spcPct val="0"/>
                </a:spcAft>
                <a:buClrTx/>
                <a:buSzTx/>
                <a:buFontTx/>
                <a:buNone/>
                <a:tabLst/>
                <a:defRPr/>
              </a:pPr>
              <a:t>2024</a:t>
            </a:fld>
            <a:r>
              <a:rPr lang="en-US" sz="667">
                <a:solidFill>
                  <a:schemeClr val="bg2"/>
                </a:solidFill>
                <a:latin typeface="Arial" panose="020B0604020202020204" pitchFamily="34" charset="0"/>
                <a:cs typeface="Arial" panose="020B0604020202020204" pitchFamily="34" charset="0"/>
              </a:rPr>
              <a:t> J.D. Power. All Rights Reserved. CONFIDENTIAL &amp; PROPRIETARY</a:t>
            </a:r>
            <a:r>
              <a:rPr lang="en-US" sz="667" kern="1200">
                <a:solidFill>
                  <a:schemeClr val="bg2"/>
                </a:solidFill>
                <a:effectLst/>
                <a:latin typeface="+mn-lt"/>
                <a:ea typeface="+mn-ea"/>
                <a:cs typeface="+mn-cs"/>
              </a:rPr>
              <a:t> | For internal use. External publication is prohibited without J.D. Power consent.</a:t>
            </a:r>
            <a:endParaRPr lang="en-US" sz="667">
              <a:solidFill>
                <a:schemeClr val="bg2"/>
              </a:solidFill>
              <a:latin typeface="Arial" panose="020B0604020202020204" pitchFamily="34" charset="0"/>
              <a:cs typeface="Arial" panose="020B0604020202020204" pitchFamily="34" charset="0"/>
            </a:endParaRPr>
          </a:p>
        </p:txBody>
      </p:sp>
      <p:pic>
        <p:nvPicPr>
          <p:cNvPr id="11" name="JDPower_Logo16_red.png">
            <a:extLst>
              <a:ext uri="{FF2B5EF4-FFF2-40B4-BE49-F238E27FC236}">
                <a16:creationId xmlns:a16="http://schemas.microsoft.com/office/drawing/2014/main" id="{95E71840-0A4E-FD4B-B087-3FBD62E9976F}"/>
              </a:ext>
            </a:extLst>
          </p:cNvPr>
          <p:cNvPicPr>
            <a:picLocks noChangeAspect="1"/>
          </p:cNvPicPr>
          <p:nvPr/>
        </p:nvPicPr>
        <p:blipFill>
          <a:blip r:embed="rId157" cstate="print">
            <a:extLst>
              <a:ext uri="{28A0092B-C50C-407E-A947-70E740481C1C}">
                <a14:useLocalDpi xmlns:a14="http://schemas.microsoft.com/office/drawing/2010/main" val="0"/>
              </a:ext>
            </a:extLst>
          </a:blip>
          <a:srcRect/>
          <a:stretch/>
        </p:blipFill>
        <p:spPr>
          <a:xfrm>
            <a:off x="10801468" y="138164"/>
            <a:ext cx="1263532" cy="193040"/>
          </a:xfrm>
          <a:prstGeom prst="rect">
            <a:avLst/>
          </a:prstGeom>
          <a:ln w="3175">
            <a:miter lim="400000"/>
          </a:ln>
        </p:spPr>
      </p:pic>
      <p:sp>
        <p:nvSpPr>
          <p:cNvPr id="2" name="Title Placeholder 1">
            <a:extLst>
              <a:ext uri="{FF2B5EF4-FFF2-40B4-BE49-F238E27FC236}">
                <a16:creationId xmlns:a16="http://schemas.microsoft.com/office/drawing/2014/main" id="{291E062B-06CA-4ACA-94FC-167600BDEC68}"/>
              </a:ext>
            </a:extLst>
          </p:cNvPr>
          <p:cNvSpPr>
            <a:spLocks noGrp="1"/>
          </p:cNvSpPr>
          <p:nvPr>
            <p:ph type="title"/>
          </p:nvPr>
        </p:nvSpPr>
        <p:spPr>
          <a:xfrm>
            <a:off x="162560" y="25399"/>
            <a:ext cx="10566400" cy="447040"/>
          </a:xfrm>
          <a:prstGeom prst="rect">
            <a:avLst/>
          </a:prstGeom>
        </p:spPr>
        <p:txBody>
          <a:bodyPr vert="horz" lIns="91440" tIns="45720" rIns="91440" bIns="45720" rtlCol="0" anchor="ctr">
            <a:normAutofit/>
          </a:bodyPr>
          <a:lstStyle/>
          <a:p>
            <a:r>
              <a:rPr lang="en-US"/>
              <a:t>Slide Title Master</a:t>
            </a:r>
          </a:p>
        </p:txBody>
      </p:sp>
      <p:sp>
        <p:nvSpPr>
          <p:cNvPr id="8" name="Blue Line">
            <a:extLst>
              <a:ext uri="{FF2B5EF4-FFF2-40B4-BE49-F238E27FC236}">
                <a16:creationId xmlns:a16="http://schemas.microsoft.com/office/drawing/2014/main" id="{93B1FB17-538E-56FD-E60C-79A984000154}"/>
              </a:ext>
            </a:extLst>
          </p:cNvPr>
          <p:cNvSpPr/>
          <p:nvPr/>
        </p:nvSpPr>
        <p:spPr>
          <a:xfrm>
            <a:off x="1" y="6695585"/>
            <a:ext cx="12187172" cy="324830"/>
          </a:xfrm>
          <a:prstGeom prst="rect">
            <a:avLst/>
          </a:prstGeom>
          <a:gradFill>
            <a:gsLst>
              <a:gs pos="50000">
                <a:schemeClr val="accent1"/>
              </a:gs>
              <a:gs pos="0">
                <a:srgbClr val="44BBE7"/>
              </a:gs>
              <a:gs pos="100000">
                <a:schemeClr val="accent2"/>
              </a:gs>
            </a:gsLst>
            <a:lin ang="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9" name="Object 8" hidden="1">
            <a:extLst>
              <a:ext uri="{FF2B5EF4-FFF2-40B4-BE49-F238E27FC236}">
                <a16:creationId xmlns:a16="http://schemas.microsoft.com/office/drawing/2014/main" id="{2EC8BB35-89FA-3720-CF53-626FBA43644B}"/>
              </a:ext>
            </a:extLst>
          </p:cNvPr>
          <p:cNvGraphicFramePr>
            <a:graphicFrameLocks noChangeAspect="1"/>
          </p:cNvGraphicFramePr>
          <p:nvPr userDrawn="1">
            <p:custDataLst>
              <p:tags r:id="rId154"/>
            </p:custDataLst>
            <p:extLst>
              <p:ext uri="{D42A27DB-BD31-4B8C-83A1-F6EECF244321}">
                <p14:modId xmlns:p14="http://schemas.microsoft.com/office/powerpoint/2010/main" val="188380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8" imgW="383" imgH="384" progId="TCLayout.ActiveDocument.1">
                  <p:embed/>
                </p:oleObj>
              </mc:Choice>
              <mc:Fallback>
                <p:oleObj name="think-cell Slide" r:id="rId158" imgW="383" imgH="384" progId="TCLayout.ActiveDocument.1">
                  <p:embed/>
                  <p:pic>
                    <p:nvPicPr>
                      <p:cNvPr id="9" name="Object 8" hidden="1">
                        <a:extLst>
                          <a:ext uri="{FF2B5EF4-FFF2-40B4-BE49-F238E27FC236}">
                            <a16:creationId xmlns:a16="http://schemas.microsoft.com/office/drawing/2014/main" id="{2EC8BB35-89FA-3720-CF53-626FBA43644B}"/>
                          </a:ext>
                        </a:extLst>
                      </p:cNvPr>
                      <p:cNvPicPr/>
                      <p:nvPr/>
                    </p:nvPicPr>
                    <p:blipFill>
                      <a:blip r:embed="rId159"/>
                      <a:stretch>
                        <a:fillRect/>
                      </a:stretch>
                    </p:blipFill>
                    <p:spPr>
                      <a:xfrm>
                        <a:off x="1588" y="1588"/>
                        <a:ext cx="1588" cy="1588"/>
                      </a:xfrm>
                      <a:prstGeom prst="rect">
                        <a:avLst/>
                      </a:prstGeom>
                    </p:spPr>
                  </p:pic>
                </p:oleObj>
              </mc:Fallback>
            </mc:AlternateContent>
          </a:graphicData>
        </a:graphic>
      </p:graphicFrame>
      <p:sp>
        <p:nvSpPr>
          <p:cNvPr id="12" name="Rectangle 10">
            <a:extLst>
              <a:ext uri="{FF2B5EF4-FFF2-40B4-BE49-F238E27FC236}">
                <a16:creationId xmlns:a16="http://schemas.microsoft.com/office/drawing/2014/main" id="{31A20794-F0B9-6CC5-F4FA-3ED0D2B0942D}"/>
              </a:ext>
            </a:extLst>
          </p:cNvPr>
          <p:cNvSpPr/>
          <p:nvPr userDrawn="1"/>
        </p:nvSpPr>
        <p:spPr>
          <a:xfrm rot="10800000">
            <a:off x="0" y="6766559"/>
            <a:ext cx="12192000" cy="91440"/>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3" name="Rectangle 12">
            <a:extLst>
              <a:ext uri="{FF2B5EF4-FFF2-40B4-BE49-F238E27FC236}">
                <a16:creationId xmlns:a16="http://schemas.microsoft.com/office/drawing/2014/main" id="{92891E07-6DEC-1710-3FCC-F24C585A653E}"/>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4" name="Slide Number">
            <a:extLst>
              <a:ext uri="{FF2B5EF4-FFF2-40B4-BE49-F238E27FC236}">
                <a16:creationId xmlns:a16="http://schemas.microsoft.com/office/drawing/2014/main" id="{393B8A01-DEC2-5642-BE3F-150BE435C0DC}"/>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5" name="Picture 14" descr="Logo&#10;&#10;Description automatically generated">
            <a:extLst>
              <a:ext uri="{FF2B5EF4-FFF2-40B4-BE49-F238E27FC236}">
                <a16:creationId xmlns:a16="http://schemas.microsoft.com/office/drawing/2014/main" id="{2FAED5CB-A2E8-AF25-D6AC-752F5FC23F3F}"/>
              </a:ext>
            </a:extLst>
          </p:cNvPr>
          <p:cNvPicPr>
            <a:picLocks noChangeAspect="1"/>
          </p:cNvPicPr>
          <p:nvPr userDrawn="1"/>
        </p:nvPicPr>
        <p:blipFill>
          <a:blip r:embed="rId160" cstate="screen">
            <a:extLst>
              <a:ext uri="{28A0092B-C50C-407E-A947-70E740481C1C}">
                <a14:useLocalDpi xmlns:a14="http://schemas.microsoft.com/office/drawing/2010/main"/>
              </a:ext>
            </a:extLst>
          </a:blip>
          <a:stretch>
            <a:fillRect/>
          </a:stretch>
        </p:blipFill>
        <p:spPr>
          <a:xfrm>
            <a:off x="10835378" y="6498024"/>
            <a:ext cx="914914" cy="131307"/>
          </a:xfrm>
          <a:prstGeom prst="rect">
            <a:avLst/>
          </a:prstGeom>
        </p:spPr>
      </p:pic>
    </p:spTree>
    <p:extLst>
      <p:ext uri="{BB962C8B-B14F-4D97-AF65-F5344CB8AC3E}">
        <p14:creationId xmlns:p14="http://schemas.microsoft.com/office/powerpoint/2010/main" val="1974102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6" presetClass="emph" presetSubtype="0" fill="hold" grpId="1" nodeType="afterEffect">
                                  <p:stCondLst>
                                    <p:cond delay="0"/>
                                  </p:stCondLst>
                                  <p:childTnLst>
                                    <p:animScale>
                                      <p:cBhvr>
                                        <p:cTn id="11" dur="250" fill="hold"/>
                                        <p:tgtEl>
                                          <p:spTgt spid="8"/>
                                        </p:tgtEl>
                                      </p:cBhvr>
                                      <p:by x="3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hf hdr="0" ftr="0" dt="0"/>
  <p:txStyles>
    <p:titleStyle>
      <a:lvl1pPr marL="0" marR="0" indent="0" algn="l" defTabSz="822920" rtl="0" eaLnBrk="1" latinLnBrk="0" hangingPunct="1">
        <a:lnSpc>
          <a:spcPct val="90000"/>
        </a:lnSpc>
        <a:spcBef>
          <a:spcPct val="0"/>
        </a:spcBef>
        <a:spcAft>
          <a:spcPts val="0"/>
        </a:spcAft>
        <a:buClrTx/>
        <a:buSzTx/>
        <a:buFontTx/>
        <a:buNone/>
        <a:tabLst/>
        <a:defRPr lang="en-US" sz="2222" b="0" i="0" u="none" strike="noStrike" kern="1200" cap="none" spc="0" baseline="0" dirty="0">
          <a:ln>
            <a:noFill/>
          </a:ln>
          <a:solidFill>
            <a:schemeClr val="bg2"/>
          </a:solidFill>
          <a:uFillTx/>
          <a:latin typeface="+mj-lt"/>
          <a:ea typeface="+mj-ea"/>
          <a:cs typeface="+mj-cs"/>
          <a:sym typeface="Helvetica Light"/>
        </a:defRPr>
      </a:lvl1pPr>
      <a:lvl2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228592" marR="0" indent="-228592"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875" marR="0" indent="-266691"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397" marR="0" indent="-320029"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40815"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97999"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55183"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112367"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69551"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26735"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184"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368"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552"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736"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5920"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104"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288"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472"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92">
          <p15:clr>
            <a:srgbClr val="F26B43"/>
          </p15:clr>
        </p15:guide>
        <p15:guide id="2" pos="3456">
          <p15:clr>
            <a:srgbClr val="F26B43"/>
          </p15:clr>
        </p15:guide>
        <p15:guide id="3" pos="6840">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E0AE8C3-B3EE-CD6C-C3B9-BE75B27CBC0A}"/>
              </a:ext>
            </a:extLst>
          </p:cNvPr>
          <p:cNvSpPr>
            <a:spLocks noGrp="1"/>
          </p:cNvSpPr>
          <p:nvPr>
            <p:ph type="body" sz="quarter" idx="11"/>
          </p:nvPr>
        </p:nvSpPr>
        <p:spPr/>
        <p:txBody>
          <a:bodyPr/>
          <a:lstStyle/>
          <a:p>
            <a:r>
              <a:rPr lang="en-US" dirty="0"/>
              <a:t>Valuation Services</a:t>
            </a:r>
          </a:p>
        </p:txBody>
      </p:sp>
      <p:sp>
        <p:nvSpPr>
          <p:cNvPr id="6" name="Title 5">
            <a:extLst>
              <a:ext uri="{FF2B5EF4-FFF2-40B4-BE49-F238E27FC236}">
                <a16:creationId xmlns:a16="http://schemas.microsoft.com/office/drawing/2014/main" id="{6F198FA6-02BD-4A20-2598-FB8D289962A5}"/>
              </a:ext>
            </a:extLst>
          </p:cNvPr>
          <p:cNvSpPr>
            <a:spLocks noGrp="1"/>
          </p:cNvSpPr>
          <p:nvPr>
            <p:ph type="title"/>
          </p:nvPr>
        </p:nvSpPr>
        <p:spPr/>
        <p:txBody>
          <a:bodyPr>
            <a:normAutofit fontScale="90000"/>
          </a:bodyPr>
          <a:lstStyle/>
          <a:p>
            <a:r>
              <a:rPr lang="en-US" dirty="0"/>
              <a:t>Used Market Update</a:t>
            </a:r>
          </a:p>
        </p:txBody>
      </p:sp>
      <p:sp>
        <p:nvSpPr>
          <p:cNvPr id="9" name="Text Placeholder 8">
            <a:extLst>
              <a:ext uri="{FF2B5EF4-FFF2-40B4-BE49-F238E27FC236}">
                <a16:creationId xmlns:a16="http://schemas.microsoft.com/office/drawing/2014/main" id="{221110CD-2221-031D-F90C-6FD1E2426AD9}"/>
              </a:ext>
            </a:extLst>
          </p:cNvPr>
          <p:cNvSpPr>
            <a:spLocks noGrp="1"/>
          </p:cNvSpPr>
          <p:nvPr>
            <p:ph type="body" sz="quarter" idx="12"/>
          </p:nvPr>
        </p:nvSpPr>
        <p:spPr/>
        <p:txBody>
          <a:bodyPr/>
          <a:lstStyle/>
          <a:p>
            <a:r>
              <a:rPr lang="en-US" dirty="0"/>
              <a:t>March 2024</a:t>
            </a:r>
          </a:p>
        </p:txBody>
      </p:sp>
      <p:sp>
        <p:nvSpPr>
          <p:cNvPr id="2" name="Slide Number Placeholder 1">
            <a:extLst>
              <a:ext uri="{FF2B5EF4-FFF2-40B4-BE49-F238E27FC236}">
                <a16:creationId xmlns:a16="http://schemas.microsoft.com/office/drawing/2014/main" id="{0E56098E-E278-1C94-399E-E219AE173272}"/>
              </a:ext>
            </a:extLst>
          </p:cNvPr>
          <p:cNvSpPr>
            <a:spLocks noGrp="1"/>
          </p:cNvSpPr>
          <p:nvPr>
            <p:ph type="sldNum" sz="quarter" idx="4294967295"/>
          </p:nvPr>
        </p:nvSpPr>
        <p:spPr>
          <a:xfrm>
            <a:off x="11952288" y="6565900"/>
            <a:ext cx="239712" cy="234950"/>
          </a:xfrm>
        </p:spPr>
        <p:txBody>
          <a:bodyPr/>
          <a:lstStyle/>
          <a:p>
            <a:pPr marL="0" marR="0" lvl="0" indent="0" algn="r" defTabSz="91436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933" b="0" i="0" u="none" strike="noStrike" kern="0" cap="none" spc="0" normalizeH="0" baseline="0" noProof="0" smtClean="0">
                <a:ln>
                  <a:noFill/>
                </a:ln>
                <a:solidFill>
                  <a:srgbClr val="171E31"/>
                </a:solidFill>
                <a:effectLst/>
                <a:uLnTx/>
                <a:uFillTx/>
                <a:latin typeface="Arial"/>
                <a:cs typeface="Arial"/>
                <a:sym typeface="Arial"/>
              </a:rPr>
              <a:pPr marL="0" marR="0" lvl="0" indent="0" algn="r" defTabSz="914368" rtl="0" eaLnBrk="1" fontAlgn="auto" latinLnBrk="0" hangingPunct="0">
                <a:lnSpc>
                  <a:spcPct val="100000"/>
                </a:lnSpc>
                <a:spcBef>
                  <a:spcPts val="0"/>
                </a:spcBef>
                <a:spcAft>
                  <a:spcPts val="0"/>
                </a:spcAft>
                <a:buClrTx/>
                <a:buSzTx/>
                <a:buFontTx/>
                <a:buNone/>
                <a:tabLst/>
                <a:defRPr/>
              </a:pPr>
              <a:t>1</a:t>
            </a:fld>
            <a:endParaRPr kumimoji="0" lang="en-US" sz="933" b="0" i="0" u="none" strike="noStrike" kern="0" cap="none" spc="0" normalizeH="0" baseline="0" noProof="0">
              <a:ln>
                <a:noFill/>
              </a:ln>
              <a:solidFill>
                <a:srgbClr val="171E31"/>
              </a:solidFill>
              <a:effectLst/>
              <a:uLnTx/>
              <a:uFillTx/>
              <a:latin typeface="Arial"/>
              <a:cs typeface="Arial"/>
              <a:sym typeface="Arial"/>
            </a:endParaRPr>
          </a:p>
        </p:txBody>
      </p:sp>
    </p:spTree>
    <p:extLst>
      <p:ext uri="{BB962C8B-B14F-4D97-AF65-F5344CB8AC3E}">
        <p14:creationId xmlns:p14="http://schemas.microsoft.com/office/powerpoint/2010/main" val="13151470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1">
            <a:extLst>
              <a:ext uri="{FF2B5EF4-FFF2-40B4-BE49-F238E27FC236}">
                <a16:creationId xmlns:a16="http://schemas.microsoft.com/office/drawing/2014/main" id="{FC1C3500-0AC0-498D-B068-5B158CDE3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 y="0"/>
            <a:ext cx="12185982" cy="6858000"/>
          </a:xfrm>
          <a:prstGeom prst="rect">
            <a:avLst/>
          </a:prstGeom>
        </p:spPr>
      </p:pic>
      <p:sp>
        <p:nvSpPr>
          <p:cNvPr id="2" name="TextBox 1">
            <a:extLst>
              <a:ext uri="{FF2B5EF4-FFF2-40B4-BE49-F238E27FC236}">
                <a16:creationId xmlns:a16="http://schemas.microsoft.com/office/drawing/2014/main" id="{54CDA961-C599-E232-3491-F4AB8B15D8A0}"/>
              </a:ext>
            </a:extLst>
          </p:cNvPr>
          <p:cNvSpPr txBox="1"/>
          <p:nvPr/>
        </p:nvSpPr>
        <p:spPr>
          <a:xfrm>
            <a:off x="6307494" y="3429000"/>
            <a:ext cx="5197151" cy="24006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Used retail prices at franchised dealers fell by 0.6% or $180 in February compared to January.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February’s loss marked the second consecutive month of used retail price softening, however, from a historical perspective retail prices are still incredibly strong and only $2,944 below their all-time high  of nearly $31,264 recorded in April 2022.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Through the first two months of the year, used retail prices are 2.4% lower than during the same period in 2023. Retail prices are expected remain healthy as the market enters the spring selling season.</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de9" descr="7">
            <a:extLst>
              <a:ext uri="{FF2B5EF4-FFF2-40B4-BE49-F238E27FC236}">
                <a16:creationId xmlns:a16="http://schemas.microsoft.com/office/drawing/2014/main" id="{56464DC6-9898-4C18-8762-CDECC1924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 y="0"/>
            <a:ext cx="12185982" cy="6858000"/>
          </a:xfrm>
          <a:prstGeom prst="rect">
            <a:avLst/>
          </a:prstGeom>
        </p:spPr>
      </p:pic>
      <p:sp>
        <p:nvSpPr>
          <p:cNvPr id="2" name="TextBox 1">
            <a:extLst>
              <a:ext uri="{FF2B5EF4-FFF2-40B4-BE49-F238E27FC236}">
                <a16:creationId xmlns:a16="http://schemas.microsoft.com/office/drawing/2014/main" id="{591B474D-43DE-6506-6BE0-9ADEEE81D589}"/>
              </a:ext>
            </a:extLst>
          </p:cNvPr>
          <p:cNvSpPr txBox="1"/>
          <p:nvPr/>
        </p:nvSpPr>
        <p:spPr>
          <a:xfrm>
            <a:off x="6307494" y="1805469"/>
            <a:ext cx="5197151" cy="45704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While used retail prices cooled slightly in February, wholesale prices experienced a 1.6% or $246 increase as dealer activity has begun heating up in anticipation of the spring selling season fueled by healthy federal tax refunds.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Filing season statistics released by the IRS for the week ending March 1, 2024 showed that while the total number of federal tax returned processed were down 2% relative to the same period in 2023, the average refund amount increased by approximately 5% to an average of $3,182.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Over the past year, used retail prices have exhibited greater stability relative to what the market has seen in the wholesale lanes.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Through the first two months of the year, wholesale prices are 10.3% or $1,747 lower than during the same period in 2023. As a result, the used retail versus wholesale price gap is still much larger than during pre-2020. Most recently in February, the retail to wholesale gap reached just over $13k.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dirty="0">
              <a:solidFill>
                <a:prstClr val="white"/>
              </a:solidFill>
              <a:latin typeface="Calibri" panose="020F0502020204030204"/>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540B6E3-2069-DE10-4C8E-A03BBA789A9B}"/>
              </a:ext>
            </a:extLst>
          </p:cNvPr>
          <p:cNvSpPr txBox="1"/>
          <p:nvPr/>
        </p:nvSpPr>
        <p:spPr>
          <a:xfrm>
            <a:off x="-46652" y="6397755"/>
            <a:ext cx="1838965" cy="253916"/>
          </a:xfrm>
          <a:prstGeom prst="rect">
            <a:avLst/>
          </a:prstGeom>
          <a:noFill/>
        </p:spPr>
        <p:txBody>
          <a:bodyPr wrap="none" rtlCol="0">
            <a:spAutoFit/>
          </a:bodyPr>
          <a:lstStyle/>
          <a:p>
            <a:r>
              <a:rPr lang="en-US" sz="1050" dirty="0">
                <a:solidFill>
                  <a:schemeClr val="bg1"/>
                </a:solidFill>
              </a:rPr>
              <a:t>Source: Wholesale Data NAAA</a:t>
            </a:r>
          </a:p>
        </p:txBody>
      </p:sp>
    </p:spTree>
    <p:extLst>
      <p:ext uri="{BB962C8B-B14F-4D97-AF65-F5344CB8AC3E}">
        <p14:creationId xmlns:p14="http://schemas.microsoft.com/office/powerpoint/2010/main" val="9599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lide18" descr="16">
            <a:extLst>
              <a:ext uri="{FF2B5EF4-FFF2-40B4-BE49-F238E27FC236}">
                <a16:creationId xmlns:a16="http://schemas.microsoft.com/office/drawing/2014/main" id="{6DB59F12-AADC-44BF-B1D3-2063C605C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 y="0"/>
            <a:ext cx="12185982" cy="6858000"/>
          </a:xfrm>
          <a:prstGeom prst="rect">
            <a:avLst/>
          </a:prstGeom>
        </p:spPr>
      </p:pic>
      <p:sp>
        <p:nvSpPr>
          <p:cNvPr id="2" name="TextBox 1">
            <a:extLst>
              <a:ext uri="{FF2B5EF4-FFF2-40B4-BE49-F238E27FC236}">
                <a16:creationId xmlns:a16="http://schemas.microsoft.com/office/drawing/2014/main" id="{9A4A7B6D-EC86-8C10-F234-F48A15145A94}"/>
              </a:ext>
            </a:extLst>
          </p:cNvPr>
          <p:cNvSpPr txBox="1"/>
          <p:nvPr/>
        </p:nvSpPr>
        <p:spPr>
          <a:xfrm>
            <a:off x="6307494" y="3475655"/>
            <a:ext cx="5197151" cy="24006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Franchised dealer profitability remains under pressure as the used retail market continues to cool from record highs. Used profitability is down $1,432 from its peak in November of 2022, but $381 higher than February 2019.</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Most recently in February, used grosses combined with F&amp;I profits increased  by an average of 3.1% or $76 on a month-over-month basis reaching an average of $2,576 per unit sold.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Through the first two months of 2024, used profitability is down approximately 13.4% or $393 relative to the same period in 2023.</a:t>
            </a:r>
          </a:p>
        </p:txBody>
      </p:sp>
    </p:spTree>
    <p:extLst>
      <p:ext uri="{BB962C8B-B14F-4D97-AF65-F5344CB8AC3E}">
        <p14:creationId xmlns:p14="http://schemas.microsoft.com/office/powerpoint/2010/main" val="9599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lide21" descr="19">
            <a:extLst>
              <a:ext uri="{FF2B5EF4-FFF2-40B4-BE49-F238E27FC236}">
                <a16:creationId xmlns:a16="http://schemas.microsoft.com/office/drawing/2014/main" id="{FABAB7DA-F9C1-42E1-A247-3F5A98407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2"/>
            <a:ext cx="12185982" cy="6858000"/>
          </a:xfrm>
          <a:prstGeom prst="rect">
            <a:avLst/>
          </a:prstGeom>
        </p:spPr>
      </p:pic>
      <p:sp>
        <p:nvSpPr>
          <p:cNvPr id="2" name="TextBox 1">
            <a:extLst>
              <a:ext uri="{FF2B5EF4-FFF2-40B4-BE49-F238E27FC236}">
                <a16:creationId xmlns:a16="http://schemas.microsoft.com/office/drawing/2014/main" id="{F949B7BD-59EB-90E6-4091-9AC27BCC8091}"/>
              </a:ext>
            </a:extLst>
          </p:cNvPr>
          <p:cNvSpPr txBox="1"/>
          <p:nvPr/>
        </p:nvSpPr>
        <p:spPr>
          <a:xfrm>
            <a:off x="6307494" y="3447662"/>
            <a:ext cx="5197151" cy="247760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Used vehicle demand remains healthy, in February it took franchised dealers an average of 46 days to sell their used inventory, down 1 day from January.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Used days to turn reached an all-time low in June 2023, before beginning a gradual increase peaking at 47 days in January 2024.</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From a historical perspective, 46 days to sell a used unit is still very quick. For reference, in February 2019 it took dealers 8 days longer to sell their used inventory.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Used inventory should continue to move quickly this spring as used units remain an affordable alternative to new.  </a:t>
            </a:r>
          </a:p>
        </p:txBody>
      </p:sp>
    </p:spTree>
    <p:extLst>
      <p:ext uri="{BB962C8B-B14F-4D97-AF65-F5344CB8AC3E}">
        <p14:creationId xmlns:p14="http://schemas.microsoft.com/office/powerpoint/2010/main" val="9599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de30" descr="28">
            <a:extLst>
              <a:ext uri="{FF2B5EF4-FFF2-40B4-BE49-F238E27FC236}">
                <a16:creationId xmlns:a16="http://schemas.microsoft.com/office/drawing/2014/main" id="{26FF59BA-CAAD-4FC6-B234-2EB25D3ED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747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N+2022">
  <a:themeElements>
    <a:clrScheme name="Custom 5">
      <a:dk1>
        <a:srgbClr val="000000"/>
      </a:dk1>
      <a:lt1>
        <a:srgbClr val="FFFFFF"/>
      </a:lt1>
      <a:dk2>
        <a:srgbClr val="000000"/>
      </a:dk2>
      <a:lt2>
        <a:srgbClr val="171E31"/>
      </a:lt2>
      <a:accent1>
        <a:srgbClr val="61E862"/>
      </a:accent1>
      <a:accent2>
        <a:srgbClr val="FE69B5"/>
      </a:accent2>
      <a:accent3>
        <a:srgbClr val="6847BA"/>
      </a:accent3>
      <a:accent4>
        <a:srgbClr val="44BAE6"/>
      </a:accent4>
      <a:accent5>
        <a:srgbClr val="5F9686"/>
      </a:accent5>
      <a:accent6>
        <a:srgbClr val="A6B9D3"/>
      </a:accent6>
      <a:hlink>
        <a:srgbClr val="FE68B4"/>
      </a:hlink>
      <a:folHlink>
        <a:srgbClr val="B16F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IN+2022" id="{92FBAB82-0966-4D49-86A3-58B1A2D9C171}" vid="{C87EFD68-984D-494D-88D2-1592A7DDFE4E}"/>
    </a:ext>
  </a:extLst>
</a:theme>
</file>

<file path=docProps/app.xml><?xml version="1.0" encoding="utf-8"?>
<Properties xmlns="http://schemas.openxmlformats.org/officeDocument/2006/extended-properties" xmlns:vt="http://schemas.openxmlformats.org/officeDocument/2006/docPropsVTypes">
  <TotalTime>10191</TotalTime>
  <Words>503</Words>
  <Application>Microsoft Office PowerPoint</Application>
  <PresentationFormat>Widescreen</PresentationFormat>
  <Paragraphs>19</Paragraphs>
  <Slides>6</Slides>
  <Notes>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20" baseType="lpstr">
      <vt:lpstr>Arial</vt:lpstr>
      <vt:lpstr>Arial Narrow</vt:lpstr>
      <vt:lpstr>Calibri</vt:lpstr>
      <vt:lpstr>Calibri Light</vt:lpstr>
      <vt:lpstr>Courier New</vt:lpstr>
      <vt:lpstr>Helvetica</vt:lpstr>
      <vt:lpstr>Helvetica Light</vt:lpstr>
      <vt:lpstr>Helvetica Neue</vt:lpstr>
      <vt:lpstr>Helvetica Neue Light</vt:lpstr>
      <vt:lpstr>Roboto</vt:lpstr>
      <vt:lpstr>Wingdings</vt:lpstr>
      <vt:lpstr>Office Theme</vt:lpstr>
      <vt:lpstr>PIN+2022</vt:lpstr>
      <vt:lpstr>think-cell Slide</vt:lpstr>
      <vt:lpstr>Used Market Update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Used Vehicle Reporting Suite</dc:title>
  <dc:creator>David Paris</dc:creator>
  <cp:lastModifiedBy>Paris, David</cp:lastModifiedBy>
  <cp:revision>7</cp:revision>
  <dcterms:created xsi:type="dcterms:W3CDTF">2024-03-07T15:04:28Z</dcterms:created>
  <dcterms:modified xsi:type="dcterms:W3CDTF">2024-03-14T17:03:16Z</dcterms:modified>
</cp:coreProperties>
</file>