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1043" r:id="rId2"/>
    <p:sldId id="329" r:id="rId3"/>
    <p:sldId id="1143" r:id="rId4"/>
    <p:sldId id="1230" r:id="rId5"/>
    <p:sldId id="1231" r:id="rId6"/>
    <p:sldId id="1232" r:id="rId7"/>
    <p:sldId id="1234" r:id="rId8"/>
    <p:sldId id="1239" r:id="rId9"/>
    <p:sldId id="1240" r:id="rId10"/>
    <p:sldId id="1233" r:id="rId11"/>
    <p:sldId id="1242" r:id="rId12"/>
    <p:sldId id="1243" r:id="rId13"/>
    <p:sldId id="1229" r:id="rId14"/>
    <p:sldId id="1228" r:id="rId15"/>
    <p:sldId id="1241" r:id="rId16"/>
    <p:sldId id="1235" r:id="rId17"/>
    <p:sldId id="1237" r:id="rId18"/>
    <p:sldId id="1238" r:id="rId19"/>
    <p:sldId id="1255" r:id="rId20"/>
    <p:sldId id="1258" r:id="rId21"/>
    <p:sldId id="1257" r:id="rId22"/>
    <p:sldId id="1256" r:id="rId23"/>
    <p:sldId id="1259" r:id="rId24"/>
    <p:sldId id="1245" r:id="rId25"/>
    <p:sldId id="1246" r:id="rId26"/>
    <p:sldId id="1247" r:id="rId27"/>
    <p:sldId id="1248" r:id="rId28"/>
    <p:sldId id="1249" r:id="rId29"/>
    <p:sldId id="1250" r:id="rId30"/>
    <p:sldId id="1251" r:id="rId31"/>
    <p:sldId id="1252" r:id="rId32"/>
    <p:sldId id="1253" r:id="rId33"/>
    <p:sldId id="1254" r:id="rId34"/>
    <p:sldId id="1244" r:id="rId35"/>
  </p:sldIdLst>
  <p:sldSz cx="12192000" cy="6858000"/>
  <p:notesSz cx="6858000" cy="9144000"/>
  <p:defaultTex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14377"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1pPr>
    <a:lvl2pPr marL="0" marR="0" indent="457189" algn="l" defTabSz="914377"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77" algn="l" defTabSz="914377"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66" algn="l" defTabSz="914377"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54" algn="l" defTabSz="914377"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43" algn="l" defTabSz="914377"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31" algn="l" defTabSz="914377"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320" algn="l" defTabSz="914377"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509" algn="l" defTabSz="914377"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ACACB"/>
    <a:srgbClr val="996694"/>
    <a:srgbClr val="0A9AFD"/>
    <a:srgbClr val="31E793"/>
    <a:srgbClr val="0D99FD"/>
    <a:srgbClr val="03B9FF"/>
    <a:srgbClr val="105A5B"/>
    <a:srgbClr val="33E776"/>
    <a:srgbClr val="30E4A5"/>
    <a:srgbClr val="28D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F6D5"/>
          </a:solidFill>
        </a:fill>
      </a:tcStyle>
    </a:wholeTbl>
    <a:band2H>
      <a:tcTxStyle/>
      <a:tcStyle>
        <a:tcBdr/>
        <a:fill>
          <a:solidFill>
            <a:srgbClr val="E7FA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5E6"/>
          </a:solidFill>
        </a:fill>
      </a:tcStyle>
    </a:wholeTbl>
    <a:band2H>
      <a:tcTxStyle/>
      <a:tcStyle>
        <a:tcBdr/>
        <a:fill>
          <a:solidFill>
            <a:srgbClr val="E7F2F3"/>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11"/>
    <p:restoredTop sz="97100"/>
  </p:normalViewPr>
  <p:slideViewPr>
    <p:cSldViewPr snapToGrid="0" snapToObjects="1">
      <p:cViewPr varScale="1">
        <p:scale>
          <a:sx n="59" d="100"/>
          <a:sy n="59" d="100"/>
        </p:scale>
        <p:origin x="43" y="8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7" d="100"/>
          <a:sy n="127" d="100"/>
        </p:scale>
        <p:origin x="262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01330180393284"/>
          <c:y val="3.595241208001046E-2"/>
          <c:w val="0.72171041499359423"/>
          <c:h val="0.89278796396188631"/>
        </c:manualLayout>
      </c:layout>
      <c:barChart>
        <c:barDir val="bar"/>
        <c:grouping val="clustered"/>
        <c:varyColors val="0"/>
        <c:ser>
          <c:idx val="7"/>
          <c:order val="0"/>
          <c:tx>
            <c:strRef>
              <c:f>Sheet1!$B$1</c:f>
              <c:strCache>
                <c:ptCount val="1"/>
                <c:pt idx="0">
                  <c:v>Apr 27-30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18-24</c:v>
                </c:pt>
                <c:pt idx="1">
                  <c:v>25-29</c:v>
                </c:pt>
                <c:pt idx="2">
                  <c:v>30-34</c:v>
                </c:pt>
                <c:pt idx="3">
                  <c:v>35-39</c:v>
                </c:pt>
                <c:pt idx="4">
                  <c:v>40-44</c:v>
                </c:pt>
                <c:pt idx="5">
                  <c:v>45-49</c:v>
                </c:pt>
                <c:pt idx="6">
                  <c:v>50-54</c:v>
                </c:pt>
                <c:pt idx="7">
                  <c:v>55-59</c:v>
                </c:pt>
                <c:pt idx="8">
                  <c:v>&gt;59</c:v>
                </c:pt>
              </c:strCache>
            </c:strRef>
          </c:cat>
          <c:val>
            <c:numRef>
              <c:f>Sheet1!$B$2:$B$10</c:f>
              <c:numCache>
                <c:formatCode>0%</c:formatCode>
                <c:ptCount val="9"/>
                <c:pt idx="0">
                  <c:v>0.1023</c:v>
                </c:pt>
                <c:pt idx="1">
                  <c:v>0.11219999999999999</c:v>
                </c:pt>
                <c:pt idx="2">
                  <c:v>9.1400000000000009E-2</c:v>
                </c:pt>
                <c:pt idx="3">
                  <c:v>0.1043</c:v>
                </c:pt>
                <c:pt idx="4">
                  <c:v>7.6499999999999999E-2</c:v>
                </c:pt>
                <c:pt idx="5">
                  <c:v>0.1033</c:v>
                </c:pt>
                <c:pt idx="6">
                  <c:v>8.2400000000000001E-2</c:v>
                </c:pt>
                <c:pt idx="7">
                  <c:v>0.1003</c:v>
                </c:pt>
                <c:pt idx="8">
                  <c:v>0.2026</c:v>
                </c:pt>
              </c:numCache>
            </c:numRef>
          </c:val>
          <c:extLst>
            <c:ext xmlns:c16="http://schemas.microsoft.com/office/drawing/2014/chart" uri="{C3380CC4-5D6E-409C-BE32-E72D297353CC}">
              <c16:uniqueId val="{00000000-41AC-4205-A8C7-6D97112349F4}"/>
            </c:ext>
          </c:extLst>
        </c:ser>
        <c:dLbls>
          <c:showLegendKey val="0"/>
          <c:showVal val="0"/>
          <c:showCatName val="0"/>
          <c:showSerName val="0"/>
          <c:showPercent val="0"/>
          <c:showBubbleSize val="0"/>
        </c:dLbls>
        <c:gapWidth val="45"/>
        <c:axId val="1718894191"/>
        <c:axId val="1517379535"/>
      </c:barChart>
      <c:catAx>
        <c:axId val="17188941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05387094627382"/>
          <c:y val="3.595241208001046E-2"/>
          <c:w val="0.70061640838138217"/>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Long wait time when trying to reach a representative by phone</c:v>
                </c:pt>
                <c:pt idx="1">
                  <c:v>Branch was closed</c:v>
                </c:pt>
                <c:pt idx="2">
                  <c:v>Unable to reach a representative by phone</c:v>
                </c:pt>
                <c:pt idx="3">
                  <c:v>Branch visits were available by appointment only</c:v>
                </c:pt>
                <c:pt idx="4">
                  <c:v>Website was unavailable</c:v>
                </c:pt>
                <c:pt idx="5">
                  <c:v>Trouble figuring out how to do something on the website</c:v>
                </c:pt>
                <c:pt idx="6">
                  <c:v>Trouble navigating the automated phone system</c:v>
                </c:pt>
                <c:pt idx="7">
                  <c:v>ABM was not working or was out of cash</c:v>
                </c:pt>
                <c:pt idx="8">
                  <c:v>None of the above</c:v>
                </c:pt>
              </c:strCache>
            </c:strRef>
          </c:cat>
          <c:val>
            <c:numRef>
              <c:f>Sheet1!$B$2:$B$10</c:f>
              <c:numCache>
                <c:formatCode>0%</c:formatCode>
                <c:ptCount val="9"/>
                <c:pt idx="0">
                  <c:v>0.25019999999999998</c:v>
                </c:pt>
                <c:pt idx="1">
                  <c:v>0.24540000000000001</c:v>
                </c:pt>
                <c:pt idx="2">
                  <c:v>0.16750000000000001</c:v>
                </c:pt>
                <c:pt idx="3">
                  <c:v>0.13830000000000001</c:v>
                </c:pt>
                <c:pt idx="4">
                  <c:v>0.1178</c:v>
                </c:pt>
                <c:pt idx="5">
                  <c:v>0.1168</c:v>
                </c:pt>
                <c:pt idx="6">
                  <c:v>9.8299999999999998E-2</c:v>
                </c:pt>
                <c:pt idx="7">
                  <c:v>8.0799999999999997E-2</c:v>
                </c:pt>
                <c:pt idx="8">
                  <c:v>0.39439999999999997</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82689017916628"/>
          <c:y val="3.595241208001046E-2"/>
          <c:w val="0.6468433891484896"/>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Use contactless credit cards (tap to pay) to make purchases in-stores more often</c:v>
                </c:pt>
                <c:pt idx="1">
                  <c:v>Go to the bank branch less often</c:v>
                </c:pt>
                <c:pt idx="2">
                  <c:v>Use less cash out of concern that it can spread the coronavirus</c:v>
                </c:pt>
                <c:pt idx="3">
                  <c:v>Use mobile and online tools to do more of my banking</c:v>
                </c:pt>
                <c:pt idx="4">
                  <c:v>Use ABMs less often out of concern that they can spread the coronavirus</c:v>
                </c:pt>
                <c:pt idx="5">
                  <c:v>Learn more about mobile or online banking options</c:v>
                </c:pt>
                <c:pt idx="6">
                  <c:v>Deposit checks using my mobile phone more often</c:v>
                </c:pt>
                <c:pt idx="7">
                  <c:v>Use mobile payments (Apple Pay, Google Pay, Samsung Pay, etc.) to make purchases in-stores more often</c:v>
                </c:pt>
              </c:strCache>
            </c:strRef>
          </c:cat>
          <c:val>
            <c:numRef>
              <c:f>Sheet1!$B$2:$B$9</c:f>
              <c:numCache>
                <c:formatCode>0%</c:formatCode>
                <c:ptCount val="8"/>
                <c:pt idx="0">
                  <c:v>0.40179999999999999</c:v>
                </c:pt>
                <c:pt idx="1">
                  <c:v>0.3861</c:v>
                </c:pt>
                <c:pt idx="2">
                  <c:v>0.36950000000000011</c:v>
                </c:pt>
                <c:pt idx="3">
                  <c:v>0.34799999999999998</c:v>
                </c:pt>
                <c:pt idx="4">
                  <c:v>0.19750000000000001</c:v>
                </c:pt>
                <c:pt idx="5">
                  <c:v>0.1711</c:v>
                </c:pt>
                <c:pt idx="6">
                  <c:v>0.16619999999999999</c:v>
                </c:pt>
                <c:pt idx="7">
                  <c:v>0.1525</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02934465810488"/>
          <c:y val="3.595241208001046E-2"/>
          <c:w val="0.67664099853391557"/>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stressed</c:v>
                </c:pt>
                <c:pt idx="1">
                  <c:v>Somewhat stressed</c:v>
                </c:pt>
                <c:pt idx="2">
                  <c:v>Not at all stressed</c:v>
                </c:pt>
              </c:strCache>
            </c:strRef>
          </c:cat>
          <c:val>
            <c:numRef>
              <c:f>Sheet1!$B$2:$B$4</c:f>
              <c:numCache>
                <c:formatCode>0%</c:formatCode>
                <c:ptCount val="3"/>
                <c:pt idx="0">
                  <c:v>0.2382</c:v>
                </c:pt>
                <c:pt idx="1">
                  <c:v>0.53549999999999998</c:v>
                </c:pt>
                <c:pt idx="2">
                  <c:v>0.22620000000000001</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05387094627382"/>
          <c:y val="3.595241208001046E-2"/>
          <c:w val="0.70061640838138217"/>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Auto loan</c:v>
                </c:pt>
                <c:pt idx="1">
                  <c:v>Business loan</c:v>
                </c:pt>
                <c:pt idx="2">
                  <c:v>Credit card</c:v>
                </c:pt>
                <c:pt idx="3">
                  <c:v>Home equity line or loan</c:v>
                </c:pt>
                <c:pt idx="4">
                  <c:v>Mortgage</c:v>
                </c:pt>
                <c:pt idx="5">
                  <c:v>Personal loan</c:v>
                </c:pt>
                <c:pt idx="6">
                  <c:v>Student loan</c:v>
                </c:pt>
                <c:pt idx="7">
                  <c:v>None of the above</c:v>
                </c:pt>
              </c:strCache>
            </c:strRef>
          </c:cat>
          <c:val>
            <c:numRef>
              <c:f>Sheet1!$B$2:$B$9</c:f>
              <c:numCache>
                <c:formatCode>0%</c:formatCode>
                <c:ptCount val="8"/>
                <c:pt idx="0">
                  <c:v>9.06E-2</c:v>
                </c:pt>
                <c:pt idx="1">
                  <c:v>4.1500000000000002E-2</c:v>
                </c:pt>
                <c:pt idx="2">
                  <c:v>0.24199999999999999</c:v>
                </c:pt>
                <c:pt idx="3">
                  <c:v>4.82E-2</c:v>
                </c:pt>
                <c:pt idx="4">
                  <c:v>0.107</c:v>
                </c:pt>
                <c:pt idx="5">
                  <c:v>0.1013</c:v>
                </c:pt>
                <c:pt idx="6">
                  <c:v>7.2300000000000003E-2</c:v>
                </c:pt>
                <c:pt idx="7">
                  <c:v>0.61329999999999996</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13003894738021"/>
          <c:y val="3.595241208001046E-2"/>
          <c:w val="0.62754030424464013"/>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can pay all my bills on time</c:v>
                </c:pt>
                <c:pt idx="1">
                  <c:v>I have a good credit score</c:v>
                </c:pt>
                <c:pt idx="2">
                  <c:v>I have a manageable amount of debt or no debt</c:v>
                </c:pt>
                <c:pt idx="3">
                  <c:v>I can pay my full credit card balance most of the time or do not have a credit card balance</c:v>
                </c:pt>
                <c:pt idx="4">
                  <c:v>None of the above</c:v>
                </c:pt>
              </c:strCache>
            </c:strRef>
          </c:cat>
          <c:val>
            <c:numRef>
              <c:f>Sheet1!$B$2:$B$6</c:f>
              <c:numCache>
                <c:formatCode>0%</c:formatCode>
                <c:ptCount val="5"/>
                <c:pt idx="0">
                  <c:v>0.46880000000000011</c:v>
                </c:pt>
                <c:pt idx="1">
                  <c:v>0.42170000000000002</c:v>
                </c:pt>
                <c:pt idx="2">
                  <c:v>0.40150000000000002</c:v>
                </c:pt>
                <c:pt idx="3">
                  <c:v>0.31119999999999998</c:v>
                </c:pt>
                <c:pt idx="4">
                  <c:v>0.1153</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13003894738021"/>
          <c:y val="3.595241208001046E-2"/>
          <c:w val="0.62754030424464013"/>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have $500 in cash or savings to pay for an emergency expense</c:v>
                </c:pt>
                <c:pt idx="1">
                  <c:v>I have more than 3 months of my typical income in savings</c:v>
                </c:pt>
                <c:pt idx="2">
                  <c:v>In most months my income is greater than my expenses</c:v>
                </c:pt>
                <c:pt idx="3">
                  <c:v>I contribute to a retirement account or save for retirement each month</c:v>
                </c:pt>
                <c:pt idx="4">
                  <c:v>None of the above</c:v>
                </c:pt>
              </c:strCache>
            </c:strRef>
          </c:cat>
          <c:val>
            <c:numRef>
              <c:f>Sheet1!$B$2:$B$6</c:f>
              <c:numCache>
                <c:formatCode>0%</c:formatCode>
                <c:ptCount val="5"/>
                <c:pt idx="0">
                  <c:v>0.4486</c:v>
                </c:pt>
                <c:pt idx="1">
                  <c:v>0.32079999999999997</c:v>
                </c:pt>
                <c:pt idx="2">
                  <c:v>0.29780000000000001</c:v>
                </c:pt>
                <c:pt idx="3">
                  <c:v>0.21609999999999999</c:v>
                </c:pt>
                <c:pt idx="4">
                  <c:v>0.19980000000000001</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00906769657252"/>
          <c:y val="3.595241208001046E-2"/>
          <c:w val="0.58066121163108331"/>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Feeling worried or anxious often</c:v>
                </c:pt>
                <c:pt idx="1">
                  <c:v>Sleeping too much or too little</c:v>
                </c:pt>
                <c:pt idx="2">
                  <c:v>Loss of energy or feeling tired</c:v>
                </c:pt>
                <c:pt idx="3">
                  <c:v>Feeling down, depressed or hopeless often</c:v>
                </c:pt>
                <c:pt idx="4">
                  <c:v>Feeling angry, frustrated or irritable more than usual</c:v>
                </c:pt>
                <c:pt idx="5">
                  <c:v>Finding it hard to concentrate or make decisions</c:v>
                </c:pt>
                <c:pt idx="6">
                  <c:v>A change in appetite or weight loss or gain</c:v>
                </c:pt>
                <c:pt idx="7">
                  <c:v>None of the above</c:v>
                </c:pt>
              </c:strCache>
            </c:strRef>
          </c:cat>
          <c:val>
            <c:numRef>
              <c:f>Sheet1!$B$2:$B$9</c:f>
              <c:numCache>
                <c:formatCode>0%</c:formatCode>
                <c:ptCount val="8"/>
                <c:pt idx="0">
                  <c:v>0.42870000000000003</c:v>
                </c:pt>
                <c:pt idx="1">
                  <c:v>0.39689999999999998</c:v>
                </c:pt>
                <c:pt idx="2">
                  <c:v>0.36220000000000002</c:v>
                </c:pt>
                <c:pt idx="3">
                  <c:v>0.31890000000000002</c:v>
                </c:pt>
                <c:pt idx="4">
                  <c:v>0.29089999999999999</c:v>
                </c:pt>
                <c:pt idx="5">
                  <c:v>0.25140000000000001</c:v>
                </c:pt>
                <c:pt idx="6">
                  <c:v>0.24759999999999999</c:v>
                </c:pt>
                <c:pt idx="7">
                  <c:v>0.1956</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6591729681415"/>
          <c:y val="3.595241208001046E-2"/>
          <c:w val="0.71440436203084168"/>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Yes, I owned a small business with less than 50 employees</c:v>
                </c:pt>
                <c:pt idx="1">
                  <c:v>Yes, I owned a small business with 50 to 500 employees</c:v>
                </c:pt>
                <c:pt idx="2">
                  <c:v>Yes, I worked for a small business with less than 50 employees</c:v>
                </c:pt>
                <c:pt idx="3">
                  <c:v>Yes, I worked for a small business with 50 to 500 employees</c:v>
                </c:pt>
                <c:pt idx="4">
                  <c:v>No</c:v>
                </c:pt>
              </c:strCache>
            </c:strRef>
          </c:cat>
          <c:val>
            <c:numRef>
              <c:f>Sheet1!$B$2:$B$6</c:f>
              <c:numCache>
                <c:formatCode>0%</c:formatCode>
                <c:ptCount val="5"/>
                <c:pt idx="0">
                  <c:v>5.9700000000000003E-2</c:v>
                </c:pt>
                <c:pt idx="1">
                  <c:v>5.67E-2</c:v>
                </c:pt>
                <c:pt idx="2">
                  <c:v>0.16600000000000001</c:v>
                </c:pt>
                <c:pt idx="3">
                  <c:v>8.4000000000000005E-2</c:v>
                </c:pt>
                <c:pt idx="4">
                  <c:v>0.63359999999999994</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67556966776127"/>
          <c:y val="3.595241208001046E-2"/>
          <c:w val="0.61099470965989466"/>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have applied for benefits</c:v>
                </c:pt>
                <c:pt idx="1">
                  <c:v>I plan to apply for benefits</c:v>
                </c:pt>
                <c:pt idx="2">
                  <c:v>I qualify but will not apply since I do not need support from the government</c:v>
                </c:pt>
                <c:pt idx="3">
                  <c:v>I don't qualify for benefits</c:v>
                </c:pt>
                <c:pt idx="4">
                  <c:v>I don't understand what benefits I qualify for</c:v>
                </c:pt>
                <c:pt idx="5">
                  <c:v>I don't know</c:v>
                </c:pt>
              </c:strCache>
            </c:strRef>
          </c:cat>
          <c:val>
            <c:numRef>
              <c:f>Sheet1!$B$2:$B$7</c:f>
              <c:numCache>
                <c:formatCode>0%</c:formatCode>
                <c:ptCount val="6"/>
                <c:pt idx="0">
                  <c:v>0.24349999999999999</c:v>
                </c:pt>
                <c:pt idx="1">
                  <c:v>0.26960000000000001</c:v>
                </c:pt>
                <c:pt idx="2">
                  <c:v>0.1739</c:v>
                </c:pt>
                <c:pt idx="3">
                  <c:v>0.1913</c:v>
                </c:pt>
                <c:pt idx="4">
                  <c:v>7.8299999999999995E-2</c:v>
                </c:pt>
                <c:pt idx="5">
                  <c:v>4.3499999999999997E-2</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00906769657241"/>
          <c:y val="3.595241208001046E-2"/>
          <c:w val="0.58066121163108342"/>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5B4-4E2D-8D8B-BB60CBB4176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Permanently closed</c:v>
                </c:pt>
                <c:pt idx="1">
                  <c:v>Temporarily closed</c:v>
                </c:pt>
                <c:pt idx="2">
                  <c:v>Business is still open, but may have to close soon</c:v>
                </c:pt>
                <c:pt idx="3">
                  <c:v>I expect the business to remain open, but sales/revenue are down</c:v>
                </c:pt>
                <c:pt idx="4">
                  <c:v>It has not had a meaningful impact on the business</c:v>
                </c:pt>
                <c:pt idx="5">
                  <c:v>Business has improved</c:v>
                </c:pt>
              </c:strCache>
            </c:strRef>
          </c:cat>
          <c:val>
            <c:numRef>
              <c:f>Sheet1!$B$2:$B$7</c:f>
              <c:numCache>
                <c:formatCode>0%</c:formatCode>
                <c:ptCount val="6"/>
                <c:pt idx="0">
                  <c:v>8.0600000000000005E-2</c:v>
                </c:pt>
                <c:pt idx="1">
                  <c:v>0.3861</c:v>
                </c:pt>
                <c:pt idx="2">
                  <c:v>0.17780000000000001</c:v>
                </c:pt>
                <c:pt idx="3">
                  <c:v>0.25829999999999997</c:v>
                </c:pt>
                <c:pt idx="4">
                  <c:v>8.3299999999999999E-2</c:v>
                </c:pt>
                <c:pt idx="5">
                  <c:v>1.3899999999999999E-2</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19547785094918"/>
          <c:y val="3.595241208001046E-2"/>
          <c:w val="0.65615371866596039"/>
          <c:h val="0.96149440868214708"/>
        </c:manualLayout>
      </c:layout>
      <c:barChart>
        <c:barDir val="bar"/>
        <c:grouping val="clustered"/>
        <c:varyColors val="0"/>
        <c:ser>
          <c:idx val="7"/>
          <c:order val="0"/>
          <c:tx>
            <c:strRef>
              <c:f>Sheet1!$B$1</c:f>
              <c:strCache>
                <c:ptCount val="1"/>
                <c:pt idx="0">
                  <c:v>Apr 27-30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$0-$9,999</c:v>
                </c:pt>
                <c:pt idx="1">
                  <c:v>$10,000-$24,999</c:v>
                </c:pt>
                <c:pt idx="2">
                  <c:v>$25,000-$49,999</c:v>
                </c:pt>
                <c:pt idx="3">
                  <c:v>$50,000-$74,999</c:v>
                </c:pt>
                <c:pt idx="4">
                  <c:v>$75,000-$99,999</c:v>
                </c:pt>
                <c:pt idx="5">
                  <c:v>$100,000-$124,999</c:v>
                </c:pt>
                <c:pt idx="6">
                  <c:v>$125,000-$149,999</c:v>
                </c:pt>
                <c:pt idx="7">
                  <c:v>$150,000-$174,999</c:v>
                </c:pt>
                <c:pt idx="8">
                  <c:v>$175,000-$199,999</c:v>
                </c:pt>
                <c:pt idx="9">
                  <c:v>$200,000+</c:v>
                </c:pt>
                <c:pt idx="10">
                  <c:v>Prefer not to answer</c:v>
                </c:pt>
              </c:strCache>
            </c:strRef>
          </c:cat>
          <c:val>
            <c:numRef>
              <c:f>Sheet1!$B$2:$B$12</c:f>
              <c:numCache>
                <c:formatCode>0%</c:formatCode>
                <c:ptCount val="11"/>
                <c:pt idx="0">
                  <c:v>3.5799999999999998E-2</c:v>
                </c:pt>
                <c:pt idx="1">
                  <c:v>9.4399999999999998E-2</c:v>
                </c:pt>
                <c:pt idx="2">
                  <c:v>0.2117</c:v>
                </c:pt>
                <c:pt idx="3">
                  <c:v>0.18990000000000001</c:v>
                </c:pt>
                <c:pt idx="4">
                  <c:v>0.16800000000000001</c:v>
                </c:pt>
                <c:pt idx="5">
                  <c:v>9.8400000000000001E-2</c:v>
                </c:pt>
                <c:pt idx="6">
                  <c:v>5.96E-2</c:v>
                </c:pt>
                <c:pt idx="7">
                  <c:v>1.9900000000000001E-2</c:v>
                </c:pt>
                <c:pt idx="8">
                  <c:v>2.58E-2</c:v>
                </c:pt>
                <c:pt idx="9">
                  <c:v>2.8799999999999999E-2</c:v>
                </c:pt>
                <c:pt idx="10">
                  <c:v>6.7599999999999993E-2</c:v>
                </c:pt>
              </c:numCache>
            </c:numRef>
          </c:val>
          <c:extLst>
            <c:ext xmlns:c16="http://schemas.microsoft.com/office/drawing/2014/chart" uri="{C3380CC4-5D6E-409C-BE32-E72D297353CC}">
              <c16:uniqueId val="{00000000-3BDB-47BE-B81A-B94A1BC5F7B7}"/>
            </c:ext>
          </c:extLst>
        </c:ser>
        <c:dLbls>
          <c:showLegendKey val="0"/>
          <c:showVal val="0"/>
          <c:showCatName val="0"/>
          <c:showSerName val="0"/>
          <c:showPercent val="0"/>
          <c:showBubbleSize val="0"/>
        </c:dLbls>
        <c:gapWidth val="45"/>
        <c:axId val="1718894191"/>
        <c:axId val="1517379535"/>
      </c:barChart>
      <c:catAx>
        <c:axId val="17188941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00906769657241"/>
          <c:y val="3.595241208001046E-2"/>
          <c:w val="0.58066121163108342"/>
          <c:h val="0.96404748405552976"/>
        </c:manualLayout>
      </c:layout>
      <c:barChart>
        <c:barDir val="bar"/>
        <c:grouping val="clustered"/>
        <c:varyColors val="0"/>
        <c:ser>
          <c:idx val="0"/>
          <c:order val="0"/>
          <c:tx>
            <c:strRef>
              <c:f>Sheet1!$B$1</c:f>
              <c:strCache>
                <c:ptCount val="1"/>
                <c:pt idx="0">
                  <c:v>Small Business Owners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1"/>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1"/>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Permanently closed</c:v>
                </c:pt>
                <c:pt idx="1">
                  <c:v>Temporarily closed</c:v>
                </c:pt>
                <c:pt idx="2">
                  <c:v>Business is still open, but may have to close soon</c:v>
                </c:pt>
                <c:pt idx="3">
                  <c:v>I expect the business to remain open, but sales/revenue are down</c:v>
                </c:pt>
                <c:pt idx="4">
                  <c:v>It has not had a meaningful impact on the business</c:v>
                </c:pt>
                <c:pt idx="5">
                  <c:v>Business has improved</c:v>
                </c:pt>
              </c:strCache>
            </c:strRef>
          </c:cat>
          <c:val>
            <c:numRef>
              <c:f>Sheet1!$B$2:$B$7</c:f>
              <c:numCache>
                <c:formatCode>0%</c:formatCode>
                <c:ptCount val="6"/>
                <c:pt idx="0">
                  <c:v>7.8299999999999995E-2</c:v>
                </c:pt>
                <c:pt idx="1">
                  <c:v>0.27829999999999999</c:v>
                </c:pt>
                <c:pt idx="2">
                  <c:v>0.27829999999999999</c:v>
                </c:pt>
                <c:pt idx="3">
                  <c:v>0.24349999999999999</c:v>
                </c:pt>
                <c:pt idx="4">
                  <c:v>0.1043</c:v>
                </c:pt>
                <c:pt idx="5">
                  <c:v>1.7399999999999999E-2</c:v>
                </c:pt>
              </c:numCache>
            </c:numRef>
          </c:val>
          <c:extLst xmlns:c15="http://schemas.microsoft.com/office/drawing/2012/chart">
            <c:ext xmlns:c16="http://schemas.microsoft.com/office/drawing/2014/chart" uri="{C3380CC4-5D6E-409C-BE32-E72D297353CC}">
              <c16:uniqueId val="{00000006-5078-BF45-A3BC-D73D31A8D889}"/>
            </c:ext>
          </c:extLst>
        </c:ser>
        <c:ser>
          <c:idx val="1"/>
          <c:order val="1"/>
          <c:tx>
            <c:strRef>
              <c:f>Sheet1!$C$1</c:f>
              <c:strCache>
                <c:ptCount val="1"/>
                <c:pt idx="0">
                  <c:v>Small Business Employees</c:v>
                </c:pt>
              </c:strCache>
            </c:strRef>
          </c:tx>
          <c:spPr>
            <a:solidFill>
              <a:schemeClr val="accent2"/>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12CD-4A67-AAB7-AA9DABA2D8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Permanently closed</c:v>
                </c:pt>
                <c:pt idx="1">
                  <c:v>Temporarily closed</c:v>
                </c:pt>
                <c:pt idx="2">
                  <c:v>Business is still open, but may have to close soon</c:v>
                </c:pt>
                <c:pt idx="3">
                  <c:v>I expect the business to remain open, but sales/revenue are down</c:v>
                </c:pt>
                <c:pt idx="4">
                  <c:v>It has not had a meaningful impact on the business</c:v>
                </c:pt>
                <c:pt idx="5">
                  <c:v>Business has improved</c:v>
                </c:pt>
              </c:strCache>
            </c:strRef>
          </c:cat>
          <c:val>
            <c:numRef>
              <c:f>Sheet1!$C$2:$C$7</c:f>
              <c:numCache>
                <c:formatCode>0%</c:formatCode>
                <c:ptCount val="6"/>
                <c:pt idx="0">
                  <c:v>8.1600000000000006E-2</c:v>
                </c:pt>
                <c:pt idx="1">
                  <c:v>0.43669999999999998</c:v>
                </c:pt>
                <c:pt idx="2">
                  <c:v>0.13059999999999999</c:v>
                </c:pt>
                <c:pt idx="3">
                  <c:v>0.26529999999999998</c:v>
                </c:pt>
                <c:pt idx="4">
                  <c:v>7.3499999999999996E-2</c:v>
                </c:pt>
                <c:pt idx="5">
                  <c:v>1.2200000000000001E-2</c:v>
                </c:pt>
              </c:numCache>
            </c:numRef>
          </c:val>
          <c:extLst>
            <c:ext xmlns:c16="http://schemas.microsoft.com/office/drawing/2014/chart" uri="{C3380CC4-5D6E-409C-BE32-E72D297353CC}">
              <c16:uniqueId val="{00000000-EB79-484B-9D8E-76A875DAE00D}"/>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legend>
      <c:legendPos val="r"/>
      <c:layout>
        <c:manualLayout>
          <c:xMode val="edge"/>
          <c:yMode val="edge"/>
          <c:x val="0.72922695503683166"/>
          <c:y val="0.80703203479905627"/>
          <c:w val="0.22389400255500549"/>
          <c:h val="0.114946985077716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00906769657252"/>
          <c:y val="3.595241208001046E-2"/>
          <c:w val="0.58066121163108331"/>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Yes, and it was helpful</c:v>
                </c:pt>
                <c:pt idx="1">
                  <c:v>Yes, but it was not helpful</c:v>
                </c:pt>
                <c:pt idx="2">
                  <c:v>No, but I would like to hear from my bank about the coronavirus</c:v>
                </c:pt>
                <c:pt idx="3">
                  <c:v>No, and I don’t want to hear from my bank about the coronavirus</c:v>
                </c:pt>
                <c:pt idx="4">
                  <c:v>Don’t know</c:v>
                </c:pt>
              </c:strCache>
            </c:strRef>
          </c:cat>
          <c:val>
            <c:numRef>
              <c:f>Sheet1!$B$2:$B$6</c:f>
              <c:numCache>
                <c:formatCode>0%</c:formatCode>
                <c:ptCount val="5"/>
                <c:pt idx="0">
                  <c:v>0.51259999999999994</c:v>
                </c:pt>
                <c:pt idx="1">
                  <c:v>0.2195</c:v>
                </c:pt>
                <c:pt idx="2">
                  <c:v>0.1037</c:v>
                </c:pt>
                <c:pt idx="3">
                  <c:v>8.8599999999999998E-2</c:v>
                </c:pt>
                <c:pt idx="4">
                  <c:v>7.5499999999999998E-2</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09315331141185"/>
          <c:y val="3.595241208001046E-2"/>
          <c:w val="0.55157714719371076"/>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Option to waive monthly service fees</c:v>
                </c:pt>
                <c:pt idx="1">
                  <c:v>How they are protecting the health of their customers</c:v>
                </c:pt>
                <c:pt idx="2">
                  <c:v>Information about branch hours, closures and appointments</c:v>
                </c:pt>
                <c:pt idx="3">
                  <c:v>What the bank is doing to prevent service disruptions</c:v>
                </c:pt>
                <c:pt idx="4">
                  <c:v>How they are protecting the health of their employees</c:v>
                </c:pt>
                <c:pt idx="5">
                  <c:v>How to contact the bank for assistance</c:v>
                </c:pt>
                <c:pt idx="6">
                  <c:v>Options for mortgage, credit card or loan payment deferrals</c:v>
                </c:pt>
                <c:pt idx="7">
                  <c:v>How to access the federal government's coronavirus relief benefits</c:v>
                </c:pt>
                <c:pt idx="8">
                  <c:v>Call wait times</c:v>
                </c:pt>
                <c:pt idx="9">
                  <c:v>Information on fraud protection</c:v>
                </c:pt>
                <c:pt idx="10">
                  <c:v>Donations the bank is making to support relief efforts</c:v>
                </c:pt>
                <c:pt idx="11">
                  <c:v>Information about financial planning or budgeting tools</c:v>
                </c:pt>
                <c:pt idx="12">
                  <c:v>How to get an emergency loan</c:v>
                </c:pt>
                <c:pt idx="13">
                  <c:v>How to access accounts through mobile or online banking</c:v>
                </c:pt>
                <c:pt idx="14">
                  <c:v>How to deposit checks using my mobile phone</c:v>
                </c:pt>
                <c:pt idx="15">
                  <c:v>None of the above</c:v>
                </c:pt>
              </c:strCache>
            </c:strRef>
          </c:cat>
          <c:val>
            <c:numRef>
              <c:f>Sheet1!$B$2:$B$17</c:f>
              <c:numCache>
                <c:formatCode>0%</c:formatCode>
                <c:ptCount val="16"/>
                <c:pt idx="0">
                  <c:v>0.33400000000000002</c:v>
                </c:pt>
                <c:pt idx="1">
                  <c:v>0.32090000000000002</c:v>
                </c:pt>
                <c:pt idx="2">
                  <c:v>0.29360000000000003</c:v>
                </c:pt>
                <c:pt idx="3">
                  <c:v>0.27850000000000003</c:v>
                </c:pt>
                <c:pt idx="4">
                  <c:v>0.27139999999999997</c:v>
                </c:pt>
                <c:pt idx="5">
                  <c:v>0.22700000000000001</c:v>
                </c:pt>
                <c:pt idx="6">
                  <c:v>0.20180000000000001</c:v>
                </c:pt>
                <c:pt idx="7">
                  <c:v>0.20180000000000001</c:v>
                </c:pt>
                <c:pt idx="8">
                  <c:v>0.20080000000000001</c:v>
                </c:pt>
                <c:pt idx="9">
                  <c:v>0.1857</c:v>
                </c:pt>
                <c:pt idx="10">
                  <c:v>0.16750000000000001</c:v>
                </c:pt>
                <c:pt idx="11">
                  <c:v>0.14330000000000001</c:v>
                </c:pt>
                <c:pt idx="12">
                  <c:v>0.14130000000000001</c:v>
                </c:pt>
                <c:pt idx="13">
                  <c:v>0.12609999999999999</c:v>
                </c:pt>
                <c:pt idx="14">
                  <c:v>0.114</c:v>
                </c:pt>
                <c:pt idx="15">
                  <c:v>0.13420000000000001</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25658852626132"/>
          <c:y val="3.595241208001046E-2"/>
          <c:w val="0.53741366100059595"/>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Information about branch hours, closures and appointments</c:v>
                </c:pt>
                <c:pt idx="1">
                  <c:v>How they are protecting the health of their customers</c:v>
                </c:pt>
                <c:pt idx="2">
                  <c:v>How they are protecting the health of their employees</c:v>
                </c:pt>
                <c:pt idx="3">
                  <c:v>How to contact the bank for assistance</c:v>
                </c:pt>
                <c:pt idx="4">
                  <c:v>What the bank is doing to prevent service disruptions</c:v>
                </c:pt>
                <c:pt idx="5">
                  <c:v>Options for mortgage, credit card or loan payment deferrals</c:v>
                </c:pt>
                <c:pt idx="6">
                  <c:v>How to access accounts through mobile or online banking</c:v>
                </c:pt>
                <c:pt idx="7">
                  <c:v>How to access the federal government's coronavirus relief benefits</c:v>
                </c:pt>
                <c:pt idx="8">
                  <c:v>Information on fraud protection</c:v>
                </c:pt>
                <c:pt idx="9">
                  <c:v>Call wait times</c:v>
                </c:pt>
                <c:pt idx="10">
                  <c:v>Information about financial planning or budgeting tools</c:v>
                </c:pt>
                <c:pt idx="11">
                  <c:v>How to get an emergency loan</c:v>
                </c:pt>
                <c:pt idx="12">
                  <c:v>Donations the bank is making to support relief efforts</c:v>
                </c:pt>
                <c:pt idx="13">
                  <c:v>Option to waive monthly service fees</c:v>
                </c:pt>
                <c:pt idx="14">
                  <c:v>How to deposit checks using my mobile phone</c:v>
                </c:pt>
                <c:pt idx="15">
                  <c:v>None of the above</c:v>
                </c:pt>
              </c:strCache>
            </c:strRef>
          </c:cat>
          <c:val>
            <c:numRef>
              <c:f>Sheet1!$B$2:$B$17</c:f>
              <c:numCache>
                <c:formatCode>0%</c:formatCode>
                <c:ptCount val="16"/>
                <c:pt idx="0">
                  <c:v>0.26569999999999999</c:v>
                </c:pt>
                <c:pt idx="1">
                  <c:v>0.26569999999999999</c:v>
                </c:pt>
                <c:pt idx="2">
                  <c:v>0.2475</c:v>
                </c:pt>
                <c:pt idx="3">
                  <c:v>0.2455</c:v>
                </c:pt>
                <c:pt idx="4">
                  <c:v>0.2253</c:v>
                </c:pt>
                <c:pt idx="5">
                  <c:v>0.21010000000000001</c:v>
                </c:pt>
                <c:pt idx="6">
                  <c:v>0.17979999999999999</c:v>
                </c:pt>
                <c:pt idx="7">
                  <c:v>0.1515</c:v>
                </c:pt>
                <c:pt idx="8">
                  <c:v>0.13639999999999999</c:v>
                </c:pt>
                <c:pt idx="9">
                  <c:v>0.1273</c:v>
                </c:pt>
                <c:pt idx="10">
                  <c:v>0.1172</c:v>
                </c:pt>
                <c:pt idx="11">
                  <c:v>0.1051</c:v>
                </c:pt>
                <c:pt idx="12">
                  <c:v>9.6999999999999989E-2</c:v>
                </c:pt>
                <c:pt idx="13">
                  <c:v>9.4899999999999998E-2</c:v>
                </c:pt>
                <c:pt idx="14">
                  <c:v>9.4899999999999998E-2</c:v>
                </c:pt>
                <c:pt idx="15">
                  <c:v>0.20810000000000001</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82689017916634"/>
          <c:y val="3.595241208001046E-2"/>
          <c:w val="0.6468433891484896"/>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used it for the first time</c:v>
                </c:pt>
                <c:pt idx="1">
                  <c:v>I use it a lot more often</c:v>
                </c:pt>
                <c:pt idx="2">
                  <c:v>I use it a little more often</c:v>
                </c:pt>
                <c:pt idx="3">
                  <c:v>No change</c:v>
                </c:pt>
                <c:pt idx="4">
                  <c:v>I use it less often</c:v>
                </c:pt>
                <c:pt idx="5">
                  <c:v>I don't use it</c:v>
                </c:pt>
              </c:strCache>
            </c:strRef>
          </c:cat>
          <c:val>
            <c:numRef>
              <c:f>Sheet1!$B$2:$B$7</c:f>
              <c:numCache>
                <c:formatCode>0%</c:formatCode>
                <c:ptCount val="6"/>
                <c:pt idx="0">
                  <c:v>5.7599999999999998E-2</c:v>
                </c:pt>
                <c:pt idx="1">
                  <c:v>0.21210000000000001</c:v>
                </c:pt>
                <c:pt idx="2">
                  <c:v>0.1444</c:v>
                </c:pt>
                <c:pt idx="3">
                  <c:v>0.36770000000000003</c:v>
                </c:pt>
                <c:pt idx="4">
                  <c:v>3.6400000000000002E-2</c:v>
                </c:pt>
                <c:pt idx="5">
                  <c:v>0.18179999999999999</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82689017916634"/>
          <c:y val="3.595241208001046E-2"/>
          <c:w val="0.6468433891484896"/>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used it for the first time</c:v>
                </c:pt>
                <c:pt idx="1">
                  <c:v>I use it a lot more often</c:v>
                </c:pt>
                <c:pt idx="2">
                  <c:v>I use it a little more often</c:v>
                </c:pt>
                <c:pt idx="3">
                  <c:v>No change</c:v>
                </c:pt>
                <c:pt idx="4">
                  <c:v>I use it less often</c:v>
                </c:pt>
                <c:pt idx="5">
                  <c:v>I don't use it</c:v>
                </c:pt>
              </c:strCache>
            </c:strRef>
          </c:cat>
          <c:val>
            <c:numRef>
              <c:f>Sheet1!$B$2:$B$7</c:f>
              <c:numCache>
                <c:formatCode>0%</c:formatCode>
                <c:ptCount val="6"/>
                <c:pt idx="0">
                  <c:v>2.9399999999999999E-2</c:v>
                </c:pt>
                <c:pt idx="1">
                  <c:v>0.23910000000000001</c:v>
                </c:pt>
                <c:pt idx="2">
                  <c:v>0.1905</c:v>
                </c:pt>
                <c:pt idx="3">
                  <c:v>0.42149999999999999</c:v>
                </c:pt>
                <c:pt idx="4">
                  <c:v>3.44E-2</c:v>
                </c:pt>
                <c:pt idx="5">
                  <c:v>8.5099999999999995E-2</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56352336899459"/>
          <c:y val="3.595241208001046E-2"/>
          <c:w val="0.52410672615786269"/>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I’ll go back to how I behaved before / No Change </c:v>
                </c:pt>
                <c:pt idx="1">
                  <c:v>I plan to visit the branch less</c:v>
                </c:pt>
                <c:pt idx="2">
                  <c:v>I plan to use online banking more than I did pre-crisis</c:v>
                </c:pt>
                <c:pt idx="3">
                  <c:v>I plan to use mobile banking more than I did pre-crisis</c:v>
                </c:pt>
                <c:pt idx="4">
                  <c:v>I plan to use the call centre more than I did pre-crisis</c:v>
                </c:pt>
                <c:pt idx="5">
                  <c:v>I plan to switch banks to one that has better mobile capabilities</c:v>
                </c:pt>
                <c:pt idx="6">
                  <c:v>Don’t know</c:v>
                </c:pt>
              </c:strCache>
            </c:strRef>
          </c:cat>
          <c:val>
            <c:numRef>
              <c:f>Sheet1!$B$2:$B$8</c:f>
              <c:numCache>
                <c:formatCode>0%</c:formatCode>
                <c:ptCount val="7"/>
                <c:pt idx="0">
                  <c:v>0.3972</c:v>
                </c:pt>
                <c:pt idx="1">
                  <c:v>0.26850000000000002</c:v>
                </c:pt>
                <c:pt idx="2">
                  <c:v>0.25230000000000002</c:v>
                </c:pt>
                <c:pt idx="3">
                  <c:v>0.2107</c:v>
                </c:pt>
                <c:pt idx="4">
                  <c:v>8.6099999999999996E-2</c:v>
                </c:pt>
                <c:pt idx="5">
                  <c:v>3.3399999999999999E-2</c:v>
                </c:pt>
                <c:pt idx="6">
                  <c:v>8.7100000000000011E-2</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6591729681415"/>
          <c:y val="3.595241208001046E-2"/>
          <c:w val="0.71440436203084168"/>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Sheet1!$B$2:$B$4</c:f>
              <c:numCache>
                <c:formatCode>0%</c:formatCode>
                <c:ptCount val="3"/>
                <c:pt idx="0">
                  <c:v>0.39069999999999999</c:v>
                </c:pt>
                <c:pt idx="1">
                  <c:v>0.40789999999999998</c:v>
                </c:pt>
                <c:pt idx="2">
                  <c:v>0.2014</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6591729681415"/>
          <c:y val="3.595241208001046E-2"/>
          <c:w val="0.71440436203084168"/>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Poor</c:v>
                </c:pt>
                <c:pt idx="1">
                  <c:v>Just OK</c:v>
                </c:pt>
                <c:pt idx="2">
                  <c:v>Good</c:v>
                </c:pt>
                <c:pt idx="3">
                  <c:v>Great</c:v>
                </c:pt>
                <c:pt idx="4">
                  <c:v>Excellent</c:v>
                </c:pt>
              </c:strCache>
            </c:strRef>
          </c:cat>
          <c:val>
            <c:numRef>
              <c:f>Sheet1!$B$2:$B$6</c:f>
              <c:numCache>
                <c:formatCode>0%</c:formatCode>
                <c:ptCount val="5"/>
                <c:pt idx="0">
                  <c:v>5.57E-2</c:v>
                </c:pt>
                <c:pt idx="1">
                  <c:v>0.27229999999999999</c:v>
                </c:pt>
                <c:pt idx="2">
                  <c:v>0.36840000000000012</c:v>
                </c:pt>
                <c:pt idx="3">
                  <c:v>0.1953</c:v>
                </c:pt>
                <c:pt idx="4">
                  <c:v>0.10829999999999999</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6591729681415"/>
          <c:y val="3.595241208001046E-2"/>
          <c:w val="0.71440436203084168"/>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negative</c:v>
                </c:pt>
                <c:pt idx="1">
                  <c:v>Stayed the same</c:v>
                </c:pt>
                <c:pt idx="2">
                  <c:v>More positive</c:v>
                </c:pt>
              </c:strCache>
            </c:strRef>
          </c:cat>
          <c:val>
            <c:numRef>
              <c:f>Sheet1!$B$2:$B$4</c:f>
              <c:numCache>
                <c:formatCode>0%</c:formatCode>
                <c:ptCount val="3"/>
                <c:pt idx="0">
                  <c:v>0.1053</c:v>
                </c:pt>
                <c:pt idx="1">
                  <c:v>0.71860000000000002</c:v>
                </c:pt>
                <c:pt idx="2">
                  <c:v>0.17610000000000001</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02934465810488"/>
          <c:y val="3.595241208001046E-2"/>
          <c:w val="0.67664099853391557"/>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Devastated my financial situation</c:v>
                </c:pt>
                <c:pt idx="1">
                  <c:v>Severely hurt my financial situation</c:v>
                </c:pt>
                <c:pt idx="2">
                  <c:v>Somewhat hurt my financial situation</c:v>
                </c:pt>
                <c:pt idx="3">
                  <c:v>Has not impacted my financial situation</c:v>
                </c:pt>
                <c:pt idx="4">
                  <c:v>Has improved my financial situation</c:v>
                </c:pt>
              </c:strCache>
            </c:strRef>
          </c:cat>
          <c:val>
            <c:numRef>
              <c:f>Sheet1!$B$2:$B$6</c:f>
              <c:numCache>
                <c:formatCode>0%</c:formatCode>
                <c:ptCount val="5"/>
                <c:pt idx="0">
                  <c:v>7.9399999999999998E-2</c:v>
                </c:pt>
                <c:pt idx="1">
                  <c:v>0.1976</c:v>
                </c:pt>
                <c:pt idx="2">
                  <c:v>0.44969999999999999</c:v>
                </c:pt>
                <c:pt idx="3">
                  <c:v>0.24010000000000001</c:v>
                </c:pt>
                <c:pt idx="4">
                  <c:v>3.32E-2</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02934465810488"/>
          <c:y val="3.595241208001046E-2"/>
          <c:w val="0.67664099853391557"/>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Less than 1 month</c:v>
                </c:pt>
                <c:pt idx="1">
                  <c:v>1 to 2 months</c:v>
                </c:pt>
                <c:pt idx="2">
                  <c:v>3 to 5 months</c:v>
                </c:pt>
                <c:pt idx="3">
                  <c:v>6 to 12 months</c:v>
                </c:pt>
                <c:pt idx="4">
                  <c:v>1 to 2 years</c:v>
                </c:pt>
                <c:pt idx="5">
                  <c:v>3 to 5 years</c:v>
                </c:pt>
                <c:pt idx="6">
                  <c:v>6 or more years</c:v>
                </c:pt>
                <c:pt idx="7">
                  <c:v>I don’t know</c:v>
                </c:pt>
              </c:strCache>
            </c:strRef>
          </c:cat>
          <c:val>
            <c:numRef>
              <c:f>Sheet1!$B$2:$B$9</c:f>
              <c:numCache>
                <c:formatCode>0%</c:formatCode>
                <c:ptCount val="8"/>
                <c:pt idx="0">
                  <c:v>3.9600000000000003E-2</c:v>
                </c:pt>
                <c:pt idx="1">
                  <c:v>0.14799999999999999</c:v>
                </c:pt>
                <c:pt idx="2">
                  <c:v>0.29720000000000002</c:v>
                </c:pt>
                <c:pt idx="3">
                  <c:v>0.251</c:v>
                </c:pt>
                <c:pt idx="4">
                  <c:v>0.14269999999999999</c:v>
                </c:pt>
                <c:pt idx="5">
                  <c:v>3.8300000000000001E-2</c:v>
                </c:pt>
                <c:pt idx="6">
                  <c:v>2.2499999999999999E-2</c:v>
                </c:pt>
                <c:pt idx="7">
                  <c:v>6.08E-2</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02934465810488"/>
          <c:y val="3.595241208001046E-2"/>
          <c:w val="0.67664099853391557"/>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Declined by 75% or more</c:v>
                </c:pt>
                <c:pt idx="1">
                  <c:v>Declined by 50-74%</c:v>
                </c:pt>
                <c:pt idx="2">
                  <c:v>Declined by 25-49%</c:v>
                </c:pt>
                <c:pt idx="3">
                  <c:v>Declined by 10-24%</c:v>
                </c:pt>
                <c:pt idx="4">
                  <c:v>Declined by less than 10%.</c:v>
                </c:pt>
                <c:pt idx="5">
                  <c:v>Has not changed</c:v>
                </c:pt>
                <c:pt idx="6">
                  <c:v>Increased</c:v>
                </c:pt>
              </c:strCache>
            </c:strRef>
          </c:cat>
          <c:val>
            <c:numRef>
              <c:f>Sheet1!$B$2:$B$8</c:f>
              <c:numCache>
                <c:formatCode>0%</c:formatCode>
                <c:ptCount val="7"/>
                <c:pt idx="0">
                  <c:v>0.08</c:v>
                </c:pt>
                <c:pt idx="1">
                  <c:v>0.12620000000000001</c:v>
                </c:pt>
                <c:pt idx="2">
                  <c:v>0.1782</c:v>
                </c:pt>
                <c:pt idx="3">
                  <c:v>0.20130000000000001</c:v>
                </c:pt>
                <c:pt idx="4">
                  <c:v>0.11269999999999999</c:v>
                </c:pt>
                <c:pt idx="5">
                  <c:v>0.27750000000000002</c:v>
                </c:pt>
                <c:pt idx="6">
                  <c:v>2.41E-2</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13003894738021"/>
          <c:y val="3.595241208001046E-2"/>
          <c:w val="0.62754030424464013"/>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worst is behind us</c:v>
                </c:pt>
                <c:pt idx="1">
                  <c:v>The worst is right now</c:v>
                </c:pt>
                <c:pt idx="2">
                  <c:v>The worst is yet to come</c:v>
                </c:pt>
                <c:pt idx="3">
                  <c:v>It will not impact my personal finances</c:v>
                </c:pt>
                <c:pt idx="4">
                  <c:v>Don't know</c:v>
                </c:pt>
              </c:strCache>
            </c:strRef>
          </c:cat>
          <c:val>
            <c:numRef>
              <c:f>Sheet1!$B$2:$B$6</c:f>
              <c:numCache>
                <c:formatCode>0%</c:formatCode>
                <c:ptCount val="5"/>
                <c:pt idx="0">
                  <c:v>0.1119</c:v>
                </c:pt>
                <c:pt idx="1">
                  <c:v>0.24010000000000001</c:v>
                </c:pt>
                <c:pt idx="2">
                  <c:v>0.40689999999999998</c:v>
                </c:pt>
                <c:pt idx="3">
                  <c:v>0.1186</c:v>
                </c:pt>
                <c:pt idx="4">
                  <c:v>0.1225</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00906769657252"/>
          <c:y val="3.595241208001046E-2"/>
          <c:w val="0.58066121163108331"/>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Working fewer hours</c:v>
                </c:pt>
                <c:pt idx="1">
                  <c:v>Temporary loss of job</c:v>
                </c:pt>
                <c:pt idx="2">
                  <c:v>Applied for unemployment benefits</c:v>
                </c:pt>
                <c:pt idx="3">
                  <c:v>Lower commission or bonus income</c:v>
                </c:pt>
                <c:pt idx="4">
                  <c:v>Unable to afford enough food to eat</c:v>
                </c:pt>
                <c:pt idx="5">
                  <c:v>Unable to pay rent or mortgage</c:v>
                </c:pt>
                <c:pt idx="6">
                  <c:v>Permanent loss of job</c:v>
                </c:pt>
                <c:pt idx="7">
                  <c:v>Incurred an unexpected medical expense</c:v>
                </c:pt>
                <c:pt idx="8">
                  <c:v>You or a family member tested positive for coronavirus</c:v>
                </c:pt>
                <c:pt idx="9">
                  <c:v>Lower tips at my job</c:v>
                </c:pt>
              </c:strCache>
            </c:strRef>
          </c:cat>
          <c:val>
            <c:numRef>
              <c:f>Sheet1!$B$2:$B$11</c:f>
              <c:numCache>
                <c:formatCode>0%</c:formatCode>
                <c:ptCount val="10"/>
                <c:pt idx="0">
                  <c:v>0.25650000000000001</c:v>
                </c:pt>
                <c:pt idx="1">
                  <c:v>0.2006</c:v>
                </c:pt>
                <c:pt idx="2">
                  <c:v>0.12920000000000001</c:v>
                </c:pt>
                <c:pt idx="3">
                  <c:v>9.74E-2</c:v>
                </c:pt>
                <c:pt idx="4">
                  <c:v>8.7799999999999989E-2</c:v>
                </c:pt>
                <c:pt idx="5">
                  <c:v>7.3300000000000004E-2</c:v>
                </c:pt>
                <c:pt idx="6">
                  <c:v>6.08E-2</c:v>
                </c:pt>
                <c:pt idx="7">
                  <c:v>5.79E-2</c:v>
                </c:pt>
                <c:pt idx="8">
                  <c:v>4.24E-2</c:v>
                </c:pt>
                <c:pt idx="9">
                  <c:v>4.0500000000000001E-2</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22012587424585"/>
          <c:y val="3.595241208001046E-2"/>
          <c:w val="0.77645015345341006"/>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This week</c:v>
                </c:pt>
                <c:pt idx="1">
                  <c:v>1 week</c:v>
                </c:pt>
                <c:pt idx="2">
                  <c:v>2 weeks</c:v>
                </c:pt>
                <c:pt idx="3">
                  <c:v>3 weeks</c:v>
                </c:pt>
                <c:pt idx="4">
                  <c:v>4 weeks</c:v>
                </c:pt>
                <c:pt idx="5">
                  <c:v>5 weeks</c:v>
                </c:pt>
                <c:pt idx="6">
                  <c:v>6 weeks</c:v>
                </c:pt>
                <c:pt idx="7">
                  <c:v>7 weeks</c:v>
                </c:pt>
                <c:pt idx="8">
                  <c:v>8 weeks</c:v>
                </c:pt>
                <c:pt idx="9">
                  <c:v>9 weeks</c:v>
                </c:pt>
                <c:pt idx="10">
                  <c:v>10 weeks</c:v>
                </c:pt>
                <c:pt idx="11">
                  <c:v>11 weeks</c:v>
                </c:pt>
                <c:pt idx="12">
                  <c:v>12 or more weeks</c:v>
                </c:pt>
                <c:pt idx="13">
                  <c:v>Don’t know</c:v>
                </c:pt>
              </c:strCache>
            </c:strRef>
          </c:cat>
          <c:val>
            <c:numRef>
              <c:f>Sheet1!$B$2:$B$15</c:f>
              <c:numCache>
                <c:formatCode>0%</c:formatCode>
                <c:ptCount val="14"/>
                <c:pt idx="0">
                  <c:v>1.7299999999999999E-2</c:v>
                </c:pt>
                <c:pt idx="1">
                  <c:v>1.83E-2</c:v>
                </c:pt>
                <c:pt idx="2">
                  <c:v>6.7400000000000002E-2</c:v>
                </c:pt>
                <c:pt idx="3">
                  <c:v>7.8E-2</c:v>
                </c:pt>
                <c:pt idx="4">
                  <c:v>0.1618</c:v>
                </c:pt>
                <c:pt idx="5">
                  <c:v>4.82E-2</c:v>
                </c:pt>
                <c:pt idx="6">
                  <c:v>0.1002</c:v>
                </c:pt>
                <c:pt idx="7">
                  <c:v>2.7900000000000001E-2</c:v>
                </c:pt>
                <c:pt idx="8">
                  <c:v>0.12039999999999999</c:v>
                </c:pt>
                <c:pt idx="9">
                  <c:v>1.54E-2</c:v>
                </c:pt>
                <c:pt idx="10">
                  <c:v>2.7900000000000001E-2</c:v>
                </c:pt>
                <c:pt idx="11">
                  <c:v>7.7000000000000002E-3</c:v>
                </c:pt>
                <c:pt idx="12">
                  <c:v>0.17150000000000001</c:v>
                </c:pt>
                <c:pt idx="13">
                  <c:v>0.13780000000000001</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02934465810488"/>
          <c:y val="3.595241208001046E-2"/>
          <c:w val="0.67664099853391557"/>
          <c:h val="0.96404748405552976"/>
        </c:manualLayout>
      </c:layout>
      <c:barChart>
        <c:barDir val="bar"/>
        <c:grouping val="clustered"/>
        <c:varyColors val="0"/>
        <c:ser>
          <c:idx val="0"/>
          <c:order val="0"/>
          <c:tx>
            <c:strRef>
              <c:f>Sheet1!$B$1</c:f>
              <c:strCache>
                <c:ptCount val="1"/>
                <c:pt idx="0">
                  <c:v>Apr 27-30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1-5078-BF45-A3BC-D73D31A8D889}"/>
              </c:ext>
            </c:extLst>
          </c:dPt>
          <c:dPt>
            <c:idx val="1"/>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3-5078-BF45-A3BC-D73D31A8D889}"/>
              </c:ext>
            </c:extLst>
          </c:dPt>
          <c:dPt>
            <c:idx val="6"/>
            <c:invertIfNegative val="0"/>
            <c:bubble3D val="0"/>
            <c:spPr>
              <a:solidFill>
                <a:schemeClr val="accent3"/>
              </a:solidFill>
              <a:ln>
                <a:noFill/>
              </a:ln>
              <a:effectLst/>
            </c:spPr>
            <c:extLst xmlns:c15="http://schemas.microsoft.com/office/drawing/2012/chart">
              <c:ext xmlns:c16="http://schemas.microsoft.com/office/drawing/2014/chart" uri="{C3380CC4-5D6E-409C-BE32-E72D297353CC}">
                <c16:uniqueId val="{00000005-5078-BF45-A3BC-D73D31A8D8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have applied for benefits</c:v>
                </c:pt>
                <c:pt idx="1">
                  <c:v>I plan to apply for benefits</c:v>
                </c:pt>
                <c:pt idx="2">
                  <c:v>I qualify but will not apply since I do not need support from the government</c:v>
                </c:pt>
                <c:pt idx="3">
                  <c:v>I don't qualify for benefits</c:v>
                </c:pt>
                <c:pt idx="4">
                  <c:v>I don't understand what benefits I qualify for</c:v>
                </c:pt>
                <c:pt idx="5">
                  <c:v>I don't know</c:v>
                </c:pt>
              </c:strCache>
            </c:strRef>
          </c:cat>
          <c:val>
            <c:numRef>
              <c:f>Sheet1!$B$2:$B$7</c:f>
              <c:numCache>
                <c:formatCode>0%</c:formatCode>
                <c:ptCount val="6"/>
                <c:pt idx="0">
                  <c:v>0.1651</c:v>
                </c:pt>
                <c:pt idx="1">
                  <c:v>0.16800000000000001</c:v>
                </c:pt>
                <c:pt idx="2">
                  <c:v>8.6899999999999991E-2</c:v>
                </c:pt>
                <c:pt idx="3">
                  <c:v>0.47010000000000002</c:v>
                </c:pt>
                <c:pt idx="4">
                  <c:v>5.0199999999999988E-2</c:v>
                </c:pt>
                <c:pt idx="5">
                  <c:v>5.9800000000000013E-2</c:v>
                </c:pt>
              </c:numCache>
            </c:numRef>
          </c:val>
          <c:extLst xmlns:c15="http://schemas.microsoft.com/office/drawing/2012/chart">
            <c:ext xmlns:c16="http://schemas.microsoft.com/office/drawing/2014/chart" uri="{C3380CC4-5D6E-409C-BE32-E72D297353CC}">
              <c16:uniqueId val="{00000006-5078-BF45-A3BC-D73D31A8D889}"/>
            </c:ext>
          </c:extLst>
        </c:ser>
        <c:dLbls>
          <c:showLegendKey val="0"/>
          <c:showVal val="0"/>
          <c:showCatName val="0"/>
          <c:showSerName val="0"/>
          <c:showPercent val="0"/>
          <c:showBubbleSize val="0"/>
        </c:dLbls>
        <c:gapWidth val="45"/>
        <c:axId val="1718894191"/>
        <c:axId val="1517379535"/>
        <c:extLst/>
      </c:barChart>
      <c:catAx>
        <c:axId val="171889419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379535"/>
        <c:crosses val="autoZero"/>
        <c:auto val="1"/>
        <c:lblAlgn val="ctr"/>
        <c:lblOffset val="100"/>
        <c:noMultiLvlLbl val="0"/>
      </c:catAx>
      <c:valAx>
        <c:axId val="1517379535"/>
        <c:scaling>
          <c:orientation val="minMax"/>
        </c:scaling>
        <c:delete val="1"/>
        <c:axPos val="t"/>
        <c:numFmt formatCode="0%" sourceLinked="1"/>
        <c:majorTickMark val="none"/>
        <c:minorTickMark val="none"/>
        <c:tickLblPos val="nextTo"/>
        <c:crossAx val="17188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xfrm>
            <a:off x="381000" y="685800"/>
            <a:ext cx="6096000" cy="3429000"/>
          </a:xfrm>
          <a:prstGeom prst="rect">
            <a:avLst/>
          </a:prstGeom>
        </p:spPr>
        <p:txBody>
          <a:bodyPr/>
          <a:lstStyle/>
          <a:p>
            <a:endParaRPr/>
          </a:p>
        </p:txBody>
      </p:sp>
      <p:sp>
        <p:nvSpPr>
          <p:cNvPr id="347" name="Shape 34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4377" latinLnBrk="0">
      <a:defRPr sz="1200">
        <a:latin typeface="+mn-lt"/>
        <a:ea typeface="+mn-ea"/>
        <a:cs typeface="+mn-cs"/>
        <a:sym typeface="Calibri"/>
      </a:defRPr>
    </a:lvl1pPr>
    <a:lvl2pPr indent="304792" defTabSz="914377" latinLnBrk="0">
      <a:defRPr sz="1200">
        <a:latin typeface="+mn-lt"/>
        <a:ea typeface="+mn-ea"/>
        <a:cs typeface="+mn-cs"/>
        <a:sym typeface="Calibri"/>
      </a:defRPr>
    </a:lvl2pPr>
    <a:lvl3pPr indent="609585" defTabSz="914377" latinLnBrk="0">
      <a:defRPr sz="1200">
        <a:latin typeface="+mn-lt"/>
        <a:ea typeface="+mn-ea"/>
        <a:cs typeface="+mn-cs"/>
        <a:sym typeface="Calibri"/>
      </a:defRPr>
    </a:lvl3pPr>
    <a:lvl4pPr indent="914377" defTabSz="914377" latinLnBrk="0">
      <a:defRPr sz="1200">
        <a:latin typeface="+mn-lt"/>
        <a:ea typeface="+mn-ea"/>
        <a:cs typeface="+mn-cs"/>
        <a:sym typeface="Calibri"/>
      </a:defRPr>
    </a:lvl4pPr>
    <a:lvl5pPr indent="1219170" defTabSz="914377" latinLnBrk="0">
      <a:defRPr sz="1200">
        <a:latin typeface="+mn-lt"/>
        <a:ea typeface="+mn-ea"/>
        <a:cs typeface="+mn-cs"/>
        <a:sym typeface="Calibri"/>
      </a:defRPr>
    </a:lvl5pPr>
    <a:lvl6pPr indent="1523962" defTabSz="914377" latinLnBrk="0">
      <a:defRPr sz="1200">
        <a:latin typeface="+mn-lt"/>
        <a:ea typeface="+mn-ea"/>
        <a:cs typeface="+mn-cs"/>
        <a:sym typeface="Calibri"/>
      </a:defRPr>
    </a:lvl6pPr>
    <a:lvl7pPr indent="1828754" defTabSz="914377" latinLnBrk="0">
      <a:defRPr sz="1200">
        <a:latin typeface="+mn-lt"/>
        <a:ea typeface="+mn-ea"/>
        <a:cs typeface="+mn-cs"/>
        <a:sym typeface="Calibri"/>
      </a:defRPr>
    </a:lvl7pPr>
    <a:lvl8pPr indent="2133547" defTabSz="914377" latinLnBrk="0">
      <a:defRPr sz="1200">
        <a:latin typeface="+mn-lt"/>
        <a:ea typeface="+mn-ea"/>
        <a:cs typeface="+mn-cs"/>
        <a:sym typeface="Calibri"/>
      </a:defRPr>
    </a:lvl8pPr>
    <a:lvl9pPr indent="2438339" defTabSz="914377"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2150"/>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0037DE-4A20-487F-8D1F-C5882D3D9B77}" type="slidenum">
              <a:rPr lang="en-US" smtClean="0"/>
              <a:pPr>
                <a:defRPr/>
              </a:pPr>
              <a:t>1</a:t>
            </a:fld>
            <a:endParaRPr lang="en-US" dirty="0"/>
          </a:p>
        </p:txBody>
      </p:sp>
    </p:spTree>
    <p:extLst>
      <p:ext uri="{BB962C8B-B14F-4D97-AF65-F5344CB8AC3E}">
        <p14:creationId xmlns:p14="http://schemas.microsoft.com/office/powerpoint/2010/main" val="1000903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t Cover - Lrg Background Image">
    <p:bg>
      <p:bgRef idx="1001">
        <a:schemeClr val="bg1"/>
      </p:bgRef>
    </p:bg>
    <p:spTree>
      <p:nvGrpSpPr>
        <p:cNvPr id="1" name=""/>
        <p:cNvGrpSpPr/>
        <p:nvPr/>
      </p:nvGrpSpPr>
      <p:grpSpPr>
        <a:xfrm>
          <a:off x="0" y="0"/>
          <a:ext cx="0" cy="0"/>
          <a:chOff x="0" y="0"/>
          <a:chExt cx="0" cy="0"/>
        </a:xfrm>
      </p:grpSpPr>
      <p:sp>
        <p:nvSpPr>
          <p:cNvPr id="297" name="Picture Placeholder 3"/>
          <p:cNvSpPr>
            <a:spLocks noGrp="1"/>
          </p:cNvSpPr>
          <p:nvPr>
            <p:ph type="pic" idx="13"/>
          </p:nvPr>
        </p:nvSpPr>
        <p:spPr>
          <a:xfrm>
            <a:off x="2466753" y="-1"/>
            <a:ext cx="9725248" cy="6943064"/>
          </a:xfrm>
          <a:prstGeom prst="rect">
            <a:avLst/>
          </a:prstGeom>
        </p:spPr>
        <p:txBody>
          <a:bodyPr lIns="91439" rIns="91439">
            <a:noAutofit/>
          </a:bodyPr>
          <a:lstStyle/>
          <a:p>
            <a:endParaRPr/>
          </a:p>
        </p:txBody>
      </p:sp>
      <p:sp>
        <p:nvSpPr>
          <p:cNvPr id="17" name="Rectangle">
            <a:extLst>
              <a:ext uri="{FF2B5EF4-FFF2-40B4-BE49-F238E27FC236}">
                <a16:creationId xmlns:a16="http://schemas.microsoft.com/office/drawing/2014/main" id="{660A4E13-C49A-8745-AB4F-4E60484AD126}"/>
              </a:ext>
            </a:extLst>
          </p:cNvPr>
          <p:cNvSpPr/>
          <p:nvPr userDrawn="1"/>
        </p:nvSpPr>
        <p:spPr>
          <a:xfrm>
            <a:off x="0" y="5137611"/>
            <a:ext cx="12192000" cy="1805452"/>
          </a:xfrm>
          <a:prstGeom prst="rect">
            <a:avLst/>
          </a:prstGeom>
          <a:gradFill>
            <a:gsLst>
              <a:gs pos="0">
                <a:schemeClr val="bg1"/>
              </a:gs>
              <a:gs pos="100000">
                <a:schemeClr val="bg1"/>
              </a:gs>
            </a:gsLst>
            <a:lin ang="16200000"/>
          </a:gradFill>
          <a:ln w="12700">
            <a:miter lim="400000"/>
          </a:ln>
        </p:spPr>
        <p:txBody>
          <a:bodyPr lIns="33867" tIns="33867" rIns="33867" bIns="33867" anchor="ctr"/>
          <a:lstStyle/>
          <a:p>
            <a:pPr defTabSz="550320">
              <a:defRPr sz="1600">
                <a:solidFill>
                  <a:srgbClr val="53585F"/>
                </a:solidFill>
              </a:defRPr>
            </a:pPr>
            <a:endParaRPr sz="2133"/>
          </a:p>
        </p:txBody>
      </p:sp>
      <p:sp>
        <p:nvSpPr>
          <p:cNvPr id="298" name="Title Text"/>
          <p:cNvSpPr txBox="1">
            <a:spLocks noGrp="1"/>
          </p:cNvSpPr>
          <p:nvPr>
            <p:ph type="title" hasCustomPrompt="1"/>
          </p:nvPr>
        </p:nvSpPr>
        <p:spPr>
          <a:xfrm>
            <a:off x="2775598" y="5778853"/>
            <a:ext cx="8996961" cy="926747"/>
          </a:xfrm>
          <a:prstGeom prst="rect">
            <a:avLst/>
          </a:prstGeom>
        </p:spPr>
        <p:txBody>
          <a:bodyPr lIns="45719" tIns="45719" rIns="45719" bIns="45719" anchor="t"/>
          <a:lstStyle>
            <a:lvl1pPr algn="r">
              <a:defRPr sz="2667" b="1">
                <a:solidFill>
                  <a:schemeClr val="tx1"/>
                </a:solidFill>
                <a:latin typeface="Arial" panose="020B0604020202020204" pitchFamily="34" charset="0"/>
                <a:ea typeface="+mj-ea"/>
                <a:cs typeface="Arial" panose="020B0604020202020204" pitchFamily="34" charset="0"/>
                <a:sym typeface="Helvetica"/>
              </a:defRPr>
            </a:lvl1pPr>
          </a:lstStyle>
          <a:p>
            <a:r>
              <a:rPr lang="en-US" dirty="0"/>
              <a:t>Study Name</a:t>
            </a:r>
            <a:endParaRPr dirty="0"/>
          </a:p>
        </p:txBody>
      </p:sp>
      <p:sp>
        <p:nvSpPr>
          <p:cNvPr id="21" name="September 2018">
            <a:extLst>
              <a:ext uri="{FF2B5EF4-FFF2-40B4-BE49-F238E27FC236}">
                <a16:creationId xmlns:a16="http://schemas.microsoft.com/office/drawing/2014/main" id="{735B2CF7-A3F0-4F46-8F82-A577640280C8}"/>
              </a:ext>
            </a:extLst>
          </p:cNvPr>
          <p:cNvSpPr txBox="1"/>
          <p:nvPr userDrawn="1"/>
        </p:nvSpPr>
        <p:spPr>
          <a:xfrm>
            <a:off x="6693263" y="16073669"/>
            <a:ext cx="3021875"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r" defTabSz="825500">
              <a:defRPr sz="2400">
                <a:solidFill>
                  <a:schemeClr val="accent5">
                    <a:lumOff val="44000"/>
                  </a:schemeClr>
                </a:solidFill>
              </a:defRPr>
            </a:lvl1pPr>
          </a:lstStyle>
          <a:p>
            <a:r>
              <a:rPr sz="3200"/>
              <a:t>September 2018</a:t>
            </a:r>
          </a:p>
        </p:txBody>
      </p:sp>
      <p:sp>
        <p:nvSpPr>
          <p:cNvPr id="22" name="Slide Number">
            <a:extLst>
              <a:ext uri="{FF2B5EF4-FFF2-40B4-BE49-F238E27FC236}">
                <a16:creationId xmlns:a16="http://schemas.microsoft.com/office/drawing/2014/main" id="{BB0B8222-AA89-E842-AC36-0CD270CC91B3}"/>
              </a:ext>
            </a:extLst>
          </p:cNvPr>
          <p:cNvSpPr txBox="1">
            <a:spLocks/>
          </p:cNvSpPr>
          <p:nvPr userDrawn="1"/>
        </p:nvSpPr>
        <p:spPr>
          <a:xfrm>
            <a:off x="663867" y="17053267"/>
            <a:ext cx="863155" cy="1559182"/>
          </a:xfrm>
          <a:prstGeom prst="rect">
            <a:avLst/>
          </a:prstGeom>
          <a:ln w="12700">
            <a:miter lim="400000"/>
          </a:ln>
        </p:spPr>
        <p:txBody>
          <a:bodyPr wrap="square" lIns="121748" tIns="121748" rIns="121748" bIns="121748"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3585F"/>
                </a:solidFill>
                <a:effectLst/>
                <a:uFillTx/>
                <a:latin typeface="Arial"/>
                <a:ea typeface="Arial"/>
                <a:cs typeface="Arial"/>
                <a:sym typeface="Arial"/>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z="4267" smtClean="0"/>
              <a:pPr/>
              <a:t>‹#›</a:t>
            </a:fld>
            <a:endParaRPr lang="en-US" sz="4267"/>
          </a:p>
        </p:txBody>
      </p:sp>
      <p:pic>
        <p:nvPicPr>
          <p:cNvPr id="8" name="Image" descr="Image">
            <a:extLst>
              <a:ext uri="{FF2B5EF4-FFF2-40B4-BE49-F238E27FC236}">
                <a16:creationId xmlns:a16="http://schemas.microsoft.com/office/drawing/2014/main" id="{F905A8AD-FF13-444B-9010-8879945750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787222" y="2616211"/>
            <a:ext cx="7020281" cy="1633421"/>
          </a:xfrm>
          <a:prstGeom prst="rect">
            <a:avLst/>
          </a:prstGeom>
          <a:ln w="12700">
            <a:miter lim="400000"/>
          </a:ln>
        </p:spPr>
      </p:pic>
      <p:sp>
        <p:nvSpPr>
          <p:cNvPr id="15" name="Insert Date Here">
            <a:extLst>
              <a:ext uri="{FF2B5EF4-FFF2-40B4-BE49-F238E27FC236}">
                <a16:creationId xmlns:a16="http://schemas.microsoft.com/office/drawing/2014/main" id="{AED2CFD3-FB4C-FA4B-A3EA-81974E27D329}"/>
              </a:ext>
            </a:extLst>
          </p:cNvPr>
          <p:cNvSpPr txBox="1">
            <a:spLocks noGrp="1"/>
          </p:cNvSpPr>
          <p:nvPr>
            <p:ph type="body" sz="quarter" idx="19" hasCustomPrompt="1"/>
          </p:nvPr>
        </p:nvSpPr>
        <p:spPr>
          <a:xfrm>
            <a:off x="7915039" y="6446544"/>
            <a:ext cx="3870627" cy="403705"/>
          </a:xfrm>
          <a:prstGeom prst="rect">
            <a:avLst/>
          </a:prstGeom>
        </p:spPr>
        <p:txBody>
          <a:bodyPr lIns="45718" tIns="45718" rIns="45718" bIns="45718" anchor="t">
            <a:normAutofit/>
          </a:bodyPr>
          <a:lstStyle>
            <a:lvl1pPr marL="0" indent="0" algn="r">
              <a:spcBef>
                <a:spcPts val="0"/>
              </a:spcBef>
              <a:buSzTx/>
              <a:buFontTx/>
              <a:buNone/>
              <a:defRPr sz="1867" b="0">
                <a:solidFill>
                  <a:schemeClr val="tx1"/>
                </a:solidFill>
                <a:latin typeface="Arial" panose="020B0604020202020204" pitchFamily="34" charset="0"/>
                <a:ea typeface="Arial" panose="020B0604020202020204" pitchFamily="34" charset="0"/>
                <a:cs typeface="Arial" panose="020B0604020202020204" pitchFamily="34" charset="0"/>
                <a:sym typeface="Helvetica Light"/>
              </a:defRPr>
            </a:lvl1pPr>
          </a:lstStyle>
          <a:p>
            <a:r>
              <a:rPr lang="en-US" dirty="0"/>
              <a:t>Automotive Finance Practice</a:t>
            </a:r>
          </a:p>
        </p:txBody>
      </p:sp>
      <p:sp>
        <p:nvSpPr>
          <p:cNvPr id="5" name="Text Placeholder 4">
            <a:extLst>
              <a:ext uri="{FF2B5EF4-FFF2-40B4-BE49-F238E27FC236}">
                <a16:creationId xmlns:a16="http://schemas.microsoft.com/office/drawing/2014/main" id="{E2B5FA3E-0325-6045-910A-432E7706DE20}"/>
              </a:ext>
            </a:extLst>
          </p:cNvPr>
          <p:cNvSpPr>
            <a:spLocks noGrp="1"/>
          </p:cNvSpPr>
          <p:nvPr>
            <p:ph type="body" sz="quarter" idx="20" hasCustomPrompt="1"/>
          </p:nvPr>
        </p:nvSpPr>
        <p:spPr>
          <a:xfrm>
            <a:off x="6935977" y="334346"/>
            <a:ext cx="4836583" cy="393269"/>
          </a:xfrm>
          <a:prstGeom prst="rect">
            <a:avLst/>
          </a:prstGeom>
        </p:spPr>
        <p:txBody>
          <a:bodyPr anchor="ctr"/>
          <a:lstStyle>
            <a:lvl1pPr marL="0" indent="0" algn="r">
              <a:buNone/>
              <a:defRPr sz="1867" b="0" i="0">
                <a:solidFill>
                  <a:schemeClr val="tx1"/>
                </a:solidFill>
                <a:latin typeface="Arial" panose="020B0604020202020204" pitchFamily="34" charset="0"/>
                <a:cs typeface="Arial" panose="020B060402020202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Client Name | Month DD, YYYY</a:t>
            </a:r>
          </a:p>
        </p:txBody>
      </p:sp>
      <p:grpSp>
        <p:nvGrpSpPr>
          <p:cNvPr id="11" name="Group 10">
            <a:extLst>
              <a:ext uri="{FF2B5EF4-FFF2-40B4-BE49-F238E27FC236}">
                <a16:creationId xmlns:a16="http://schemas.microsoft.com/office/drawing/2014/main" id="{2590C349-AC84-EE47-9EC7-A3F0F00C2EDD}"/>
              </a:ext>
            </a:extLst>
          </p:cNvPr>
          <p:cNvGrpSpPr/>
          <p:nvPr userDrawn="1"/>
        </p:nvGrpSpPr>
        <p:grpSpPr>
          <a:xfrm>
            <a:off x="9715135" y="4912422"/>
            <a:ext cx="2010525" cy="663685"/>
            <a:chOff x="7286351" y="3684316"/>
            <a:chExt cx="1507894" cy="497764"/>
          </a:xfrm>
        </p:grpSpPr>
        <p:sp>
          <p:nvSpPr>
            <p:cNvPr id="12" name="Rectangle">
              <a:extLst>
                <a:ext uri="{FF2B5EF4-FFF2-40B4-BE49-F238E27FC236}">
                  <a16:creationId xmlns:a16="http://schemas.microsoft.com/office/drawing/2014/main" id="{D051C5D5-4B68-6044-B4BE-11652EDDFB6E}"/>
                </a:ext>
              </a:extLst>
            </p:cNvPr>
            <p:cNvSpPr/>
            <p:nvPr userDrawn="1"/>
          </p:nvSpPr>
          <p:spPr>
            <a:xfrm rot="16200000">
              <a:off x="8011572" y="3399407"/>
              <a:ext cx="60628" cy="1504718"/>
            </a:xfrm>
            <a:prstGeom prst="rect">
              <a:avLst/>
            </a:prstGeom>
            <a:gradFill>
              <a:gsLst>
                <a:gs pos="0">
                  <a:srgbClr val="007FFF"/>
                </a:gs>
                <a:gs pos="100000">
                  <a:srgbClr val="21EA70"/>
                </a:gs>
              </a:gsLst>
              <a:lin ang="5400000"/>
            </a:gradFill>
            <a:ln w="12700">
              <a:miter lim="400000"/>
            </a:ln>
          </p:spPr>
          <p:txBody>
            <a:bodyPr lIns="45719" tIns="45719" rIns="45719" bIns="45719" anchor="ctr"/>
            <a:lstStyle/>
            <a:p>
              <a:pPr defTabSz="2438339">
                <a:defRPr sz="3000">
                  <a:solidFill>
                    <a:srgbClr val="FFFFFF"/>
                  </a:solidFill>
                </a:defRPr>
              </a:pPr>
              <a:endParaRPr sz="4000"/>
            </a:p>
          </p:txBody>
        </p:sp>
        <p:pic>
          <p:nvPicPr>
            <p:cNvPr id="13" name="Graphic 12">
              <a:extLst>
                <a:ext uri="{FF2B5EF4-FFF2-40B4-BE49-F238E27FC236}">
                  <a16:creationId xmlns:a16="http://schemas.microsoft.com/office/drawing/2014/main" id="{B757FC82-D3AB-2448-9F99-2F11897F62B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6351" y="3684316"/>
              <a:ext cx="1507893" cy="242938"/>
            </a:xfrm>
            <a:prstGeom prst="rect">
              <a:avLst/>
            </a:prstGeom>
          </p:spPr>
        </p:pic>
      </p:grpSp>
    </p:spTree>
    <p:extLst>
      <p:ext uri="{BB962C8B-B14F-4D97-AF65-F5344CB8AC3E}">
        <p14:creationId xmlns:p14="http://schemas.microsoft.com/office/powerpoint/2010/main" val="2423742559"/>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eft column text - Dark Grey wide">
    <p:bg>
      <p:bgPr>
        <a:solidFill>
          <a:srgbClr val="FFFFFF"/>
        </a:solidFill>
        <a:effectLst/>
      </p:bgPr>
    </p:bg>
    <p:spTree>
      <p:nvGrpSpPr>
        <p:cNvPr id="1" name=""/>
        <p:cNvGrpSpPr/>
        <p:nvPr/>
      </p:nvGrpSpPr>
      <p:grpSpPr>
        <a:xfrm>
          <a:off x="0" y="0"/>
          <a:ext cx="0" cy="0"/>
          <a:chOff x="0" y="0"/>
          <a:chExt cx="0" cy="0"/>
        </a:xfrm>
      </p:grpSpPr>
      <p:sp>
        <p:nvSpPr>
          <p:cNvPr id="324" name="Rectangle"/>
          <p:cNvSpPr/>
          <p:nvPr userDrawn="1"/>
        </p:nvSpPr>
        <p:spPr>
          <a:xfrm>
            <a:off x="117110" y="-1"/>
            <a:ext cx="5760489" cy="6858001"/>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2" name="Text Placeholder 4">
            <a:extLst>
              <a:ext uri="{FF2B5EF4-FFF2-40B4-BE49-F238E27FC236}">
                <a16:creationId xmlns:a16="http://schemas.microsoft.com/office/drawing/2014/main" id="{E86117D1-3576-7A4F-97CC-ACE6E81D6177}"/>
              </a:ext>
            </a:extLst>
          </p:cNvPr>
          <p:cNvSpPr>
            <a:spLocks noGrp="1"/>
          </p:cNvSpPr>
          <p:nvPr>
            <p:ph type="body" sz="quarter" idx="11" hasCustomPrompt="1"/>
          </p:nvPr>
        </p:nvSpPr>
        <p:spPr>
          <a:xfrm>
            <a:off x="352439" y="359834"/>
            <a:ext cx="5142788" cy="1230428"/>
          </a:xfrm>
          <a:prstGeom prst="rect">
            <a:avLst/>
          </a:prstGeom>
        </p:spPr>
        <p:txBody>
          <a:bodyPr/>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dirty="0"/>
              <a:t>Headline goes here and should read quickly</a:t>
            </a:r>
          </a:p>
        </p:txBody>
      </p:sp>
      <p:sp>
        <p:nvSpPr>
          <p:cNvPr id="13" name="Text Placeholder 6">
            <a:extLst>
              <a:ext uri="{FF2B5EF4-FFF2-40B4-BE49-F238E27FC236}">
                <a16:creationId xmlns:a16="http://schemas.microsoft.com/office/drawing/2014/main" id="{5E976A5B-6E3B-FE43-AA35-CFECF80CDA5D}"/>
              </a:ext>
            </a:extLst>
          </p:cNvPr>
          <p:cNvSpPr>
            <a:spLocks noGrp="1"/>
          </p:cNvSpPr>
          <p:nvPr>
            <p:ph type="body" sz="quarter" idx="12" hasCustomPrompt="1"/>
          </p:nvPr>
        </p:nvSpPr>
        <p:spPr>
          <a:xfrm>
            <a:off x="352439" y="2425148"/>
            <a:ext cx="5142788" cy="395025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0" name="Text Placeholder 2">
            <a:extLst>
              <a:ext uri="{FF2B5EF4-FFF2-40B4-BE49-F238E27FC236}">
                <a16:creationId xmlns:a16="http://schemas.microsoft.com/office/drawing/2014/main" id="{A48D8357-1A33-5E4C-AF33-1D34E9D7732C}"/>
              </a:ext>
            </a:extLst>
          </p:cNvPr>
          <p:cNvSpPr>
            <a:spLocks noGrp="1"/>
          </p:cNvSpPr>
          <p:nvPr>
            <p:ph type="body" sz="quarter" idx="13" hasCustomPrompt="1"/>
          </p:nvPr>
        </p:nvSpPr>
        <p:spPr>
          <a:xfrm>
            <a:off x="352439" y="1651925"/>
            <a:ext cx="5142788" cy="552451"/>
          </a:xfrm>
          <a:prstGeom prst="rect">
            <a:avLst/>
          </a:prstGeom>
        </p:spPr>
        <p:txBody>
          <a:bodyPr/>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err="1"/>
              <a:t>Subheadline</a:t>
            </a:r>
            <a:r>
              <a:rPr lang="en-US" dirty="0"/>
              <a:t> goes here and shouldn’t be too many words</a:t>
            </a:r>
          </a:p>
        </p:txBody>
      </p:sp>
      <p:sp>
        <p:nvSpPr>
          <p:cNvPr id="17" name="Slide Number">
            <a:extLst>
              <a:ext uri="{FF2B5EF4-FFF2-40B4-BE49-F238E27FC236}">
                <a16:creationId xmlns:a16="http://schemas.microsoft.com/office/drawing/2014/main" id="{CF4671FA-5BF5-494B-B1E6-726C2F56E838}"/>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8" name="JDPower_Logo16_red.png" descr="JDPower_Logo16_red.png">
            <a:extLst>
              <a:ext uri="{FF2B5EF4-FFF2-40B4-BE49-F238E27FC236}">
                <a16:creationId xmlns:a16="http://schemas.microsoft.com/office/drawing/2014/main" id="{34E9EB07-5872-3E4F-83C7-6BE8F0800259}"/>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19" name="Rectangle 10">
            <a:extLst>
              <a:ext uri="{FF2B5EF4-FFF2-40B4-BE49-F238E27FC236}">
                <a16:creationId xmlns:a16="http://schemas.microsoft.com/office/drawing/2014/main" id="{4158DA9B-6CA1-7240-A535-2CF1551BC1DB}"/>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1" name="Rectangle 20">
            <a:extLst>
              <a:ext uri="{FF2B5EF4-FFF2-40B4-BE49-F238E27FC236}">
                <a16:creationId xmlns:a16="http://schemas.microsoft.com/office/drawing/2014/main" id="{72E667F7-F0A8-B840-A3D2-ECA2682DD43E}"/>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Tree>
    <p:extLst>
      <p:ext uri="{BB962C8B-B14F-4D97-AF65-F5344CB8AC3E}">
        <p14:creationId xmlns:p14="http://schemas.microsoft.com/office/powerpoint/2010/main" val="303734812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ft column text Drk Grey Chapter titl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21851" y="-2"/>
            <a:ext cx="3663680"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4" name="Text Placeholder 2">
            <a:extLst>
              <a:ext uri="{FF2B5EF4-FFF2-40B4-BE49-F238E27FC236}">
                <a16:creationId xmlns:a16="http://schemas.microsoft.com/office/drawing/2014/main" id="{252A9155-24C5-1B46-9CC2-AD5EEB6E014F}"/>
              </a:ext>
            </a:extLst>
          </p:cNvPr>
          <p:cNvSpPr>
            <a:spLocks noGrp="1"/>
          </p:cNvSpPr>
          <p:nvPr>
            <p:ph type="body" sz="quarter" idx="10" hasCustomPrompt="1"/>
          </p:nvPr>
        </p:nvSpPr>
        <p:spPr>
          <a:xfrm>
            <a:off x="352439" y="359833"/>
            <a:ext cx="3191933" cy="552451"/>
          </a:xfrm>
          <a:prstGeom prst="rect">
            <a:avLst/>
          </a:prstGeom>
        </p:spPr>
        <p:txBody>
          <a:bodyPr/>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Chapter title goes here and shouldn’t be too many words</a:t>
            </a:r>
          </a:p>
        </p:txBody>
      </p:sp>
      <p:sp>
        <p:nvSpPr>
          <p:cNvPr id="15" name="Text Placeholder 4">
            <a:extLst>
              <a:ext uri="{FF2B5EF4-FFF2-40B4-BE49-F238E27FC236}">
                <a16:creationId xmlns:a16="http://schemas.microsoft.com/office/drawing/2014/main" id="{C6D9416C-A708-E44B-B71D-51354BC333CB}"/>
              </a:ext>
            </a:extLst>
          </p:cNvPr>
          <p:cNvSpPr>
            <a:spLocks noGrp="1"/>
          </p:cNvSpPr>
          <p:nvPr>
            <p:ph type="body" sz="quarter" idx="11" hasCustomPrompt="1"/>
          </p:nvPr>
        </p:nvSpPr>
        <p:spPr>
          <a:xfrm>
            <a:off x="352439" y="1042438"/>
            <a:ext cx="3191933" cy="1516669"/>
          </a:xfrm>
          <a:prstGeom prst="rect">
            <a:avLst/>
          </a:prstGeom>
        </p:spPr>
        <p:txBody>
          <a:bodyPr/>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dirty="0"/>
              <a:t>Headline goes here and should read quickly</a:t>
            </a:r>
          </a:p>
        </p:txBody>
      </p:sp>
      <p:sp>
        <p:nvSpPr>
          <p:cNvPr id="16" name="Text Placeholder 6">
            <a:extLst>
              <a:ext uri="{FF2B5EF4-FFF2-40B4-BE49-F238E27FC236}">
                <a16:creationId xmlns:a16="http://schemas.microsoft.com/office/drawing/2014/main" id="{C9A1540C-FBAB-794D-BB55-F61291354D70}"/>
              </a:ext>
            </a:extLst>
          </p:cNvPr>
          <p:cNvSpPr>
            <a:spLocks noGrp="1"/>
          </p:cNvSpPr>
          <p:nvPr>
            <p:ph type="body" sz="quarter" idx="12" hasCustomPrompt="1"/>
          </p:nvPr>
        </p:nvSpPr>
        <p:spPr>
          <a:xfrm>
            <a:off x="352439" y="2637368"/>
            <a:ext cx="3191933" cy="373803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9" name="Rectangle 10">
            <a:extLst>
              <a:ext uri="{FF2B5EF4-FFF2-40B4-BE49-F238E27FC236}">
                <a16:creationId xmlns:a16="http://schemas.microsoft.com/office/drawing/2014/main" id="{EDF5AE3E-B461-4C4D-8451-2A1E12B0A2BE}"/>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0" name="Slide Number">
            <a:extLst>
              <a:ext uri="{FF2B5EF4-FFF2-40B4-BE49-F238E27FC236}">
                <a16:creationId xmlns:a16="http://schemas.microsoft.com/office/drawing/2014/main" id="{1E45BFC7-7361-304A-8F86-0127CD19F4B5}"/>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1" name="JDPower_Logo16_red.png" descr="JDPower_Logo16_red.png">
            <a:extLst>
              <a:ext uri="{FF2B5EF4-FFF2-40B4-BE49-F238E27FC236}">
                <a16:creationId xmlns:a16="http://schemas.microsoft.com/office/drawing/2014/main" id="{97F57857-CB46-8E40-98D6-0EC37E07D6F4}"/>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12" name="Rectangle 11">
            <a:extLst>
              <a:ext uri="{FF2B5EF4-FFF2-40B4-BE49-F238E27FC236}">
                <a16:creationId xmlns:a16="http://schemas.microsoft.com/office/drawing/2014/main" id="{53B2F92E-A007-6642-BE08-71A660D03933}"/>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Tree>
    <p:extLst>
      <p:ext uri="{BB962C8B-B14F-4D97-AF65-F5344CB8AC3E}">
        <p14:creationId xmlns:p14="http://schemas.microsoft.com/office/powerpoint/2010/main" val="92601483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ft column txt Drk Grey Wd Chap titl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16334" y="-2"/>
            <a:ext cx="5760489"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1" name="Text Placeholder 2">
            <a:extLst>
              <a:ext uri="{FF2B5EF4-FFF2-40B4-BE49-F238E27FC236}">
                <a16:creationId xmlns:a16="http://schemas.microsoft.com/office/drawing/2014/main" id="{B83DF3BB-82C6-AE4A-8DF8-11E579F3FE61}"/>
              </a:ext>
            </a:extLst>
          </p:cNvPr>
          <p:cNvSpPr>
            <a:spLocks noGrp="1"/>
          </p:cNvSpPr>
          <p:nvPr>
            <p:ph type="body" sz="quarter" idx="10" hasCustomPrompt="1"/>
          </p:nvPr>
        </p:nvSpPr>
        <p:spPr>
          <a:xfrm>
            <a:off x="352439" y="359833"/>
            <a:ext cx="3457606" cy="552451"/>
          </a:xfrm>
          <a:prstGeom prst="rect">
            <a:avLst/>
          </a:prstGeom>
        </p:spPr>
        <p:txBody>
          <a:bodyPr/>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Chapter title goes here and shouldn’t be too many words</a:t>
            </a:r>
          </a:p>
        </p:txBody>
      </p:sp>
      <p:sp>
        <p:nvSpPr>
          <p:cNvPr id="12" name="Text Placeholder 4">
            <a:extLst>
              <a:ext uri="{FF2B5EF4-FFF2-40B4-BE49-F238E27FC236}">
                <a16:creationId xmlns:a16="http://schemas.microsoft.com/office/drawing/2014/main" id="{E86117D1-3576-7A4F-97CC-ACE6E81D6177}"/>
              </a:ext>
            </a:extLst>
          </p:cNvPr>
          <p:cNvSpPr>
            <a:spLocks noGrp="1"/>
          </p:cNvSpPr>
          <p:nvPr>
            <p:ph type="body" sz="quarter" idx="11" hasCustomPrompt="1"/>
          </p:nvPr>
        </p:nvSpPr>
        <p:spPr>
          <a:xfrm>
            <a:off x="352439" y="1042438"/>
            <a:ext cx="5142788" cy="1516669"/>
          </a:xfrm>
          <a:prstGeom prst="rect">
            <a:avLst/>
          </a:prstGeom>
        </p:spPr>
        <p:txBody>
          <a:bodyPr/>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dirty="0"/>
              <a:t>Headline goes here and should read quickly</a:t>
            </a:r>
          </a:p>
        </p:txBody>
      </p:sp>
      <p:sp>
        <p:nvSpPr>
          <p:cNvPr id="13" name="Text Placeholder 6">
            <a:extLst>
              <a:ext uri="{FF2B5EF4-FFF2-40B4-BE49-F238E27FC236}">
                <a16:creationId xmlns:a16="http://schemas.microsoft.com/office/drawing/2014/main" id="{5E976A5B-6E3B-FE43-AA35-CFECF80CDA5D}"/>
              </a:ext>
            </a:extLst>
          </p:cNvPr>
          <p:cNvSpPr>
            <a:spLocks noGrp="1"/>
          </p:cNvSpPr>
          <p:nvPr>
            <p:ph type="body" sz="quarter" idx="12" hasCustomPrompt="1"/>
          </p:nvPr>
        </p:nvSpPr>
        <p:spPr>
          <a:xfrm>
            <a:off x="352439" y="2559108"/>
            <a:ext cx="5142788" cy="3816294"/>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7" name="Slide Number">
            <a:extLst>
              <a:ext uri="{FF2B5EF4-FFF2-40B4-BE49-F238E27FC236}">
                <a16:creationId xmlns:a16="http://schemas.microsoft.com/office/drawing/2014/main" id="{E0602ED4-AC7E-D546-90DD-CA658A820230}"/>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8" name="JDPower_Logo16_red.png" descr="JDPower_Logo16_red.png">
            <a:extLst>
              <a:ext uri="{FF2B5EF4-FFF2-40B4-BE49-F238E27FC236}">
                <a16:creationId xmlns:a16="http://schemas.microsoft.com/office/drawing/2014/main" id="{52109AA3-47F0-B744-B333-10F3116CC5EE}"/>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20" name="Rectangle 10">
            <a:extLst>
              <a:ext uri="{FF2B5EF4-FFF2-40B4-BE49-F238E27FC236}">
                <a16:creationId xmlns:a16="http://schemas.microsoft.com/office/drawing/2014/main" id="{CA0304F9-96E9-1B43-840B-9BB3EF51A40D}"/>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1" name="Rectangle 20">
            <a:extLst>
              <a:ext uri="{FF2B5EF4-FFF2-40B4-BE49-F238E27FC236}">
                <a16:creationId xmlns:a16="http://schemas.microsoft.com/office/drawing/2014/main" id="{E26889D5-A243-704C-A001-9366AAB44A92}"/>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Tree>
    <p:extLst>
      <p:ext uri="{BB962C8B-B14F-4D97-AF65-F5344CB8AC3E}">
        <p14:creationId xmlns:p14="http://schemas.microsoft.com/office/powerpoint/2010/main" val="114406728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eft column text - Dark Grey w/rul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17110" y="0"/>
            <a:ext cx="4536293" cy="6858000"/>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352439" y="351291"/>
            <a:ext cx="3984552" cy="1325565"/>
          </a:xfrm>
          <a:prstGeom prst="rect">
            <a:avLst/>
          </a:prstGeom>
        </p:spPr>
        <p:txBody>
          <a:bodyPr lIns="45719" tIns="45719" rIns="45719" bIns="45719" anchor="t"/>
          <a:lstStyle>
            <a:lvl1pPr algn="l">
              <a:defRPr sz="2800">
                <a:solidFill>
                  <a:srgbClr val="000000"/>
                </a:solidFill>
                <a:latin typeface="Arial" panose="020B0604020202020204" pitchFamily="34" charset="0"/>
                <a:cs typeface="Arial" panose="020B0604020202020204" pitchFamily="34" charset="0"/>
              </a:defRPr>
            </a:lvl1pPr>
          </a:lstStyle>
          <a:p>
            <a:r>
              <a:rPr lang="en-US" dirty="0"/>
              <a:t>Headline goes here and should read quickly</a:t>
            </a:r>
            <a:endParaRPr dirty="0"/>
          </a:p>
        </p:txBody>
      </p:sp>
      <p:sp>
        <p:nvSpPr>
          <p:cNvPr id="11" name="Text Placeholder 2">
            <a:extLst>
              <a:ext uri="{FF2B5EF4-FFF2-40B4-BE49-F238E27FC236}">
                <a16:creationId xmlns:a16="http://schemas.microsoft.com/office/drawing/2014/main" id="{AA6C1AD3-3454-B243-BB40-BB1FED9BA652}"/>
              </a:ext>
            </a:extLst>
          </p:cNvPr>
          <p:cNvSpPr>
            <a:spLocks noGrp="1"/>
          </p:cNvSpPr>
          <p:nvPr>
            <p:ph type="body" sz="quarter" idx="10" hasCustomPrompt="1"/>
          </p:nvPr>
        </p:nvSpPr>
        <p:spPr>
          <a:xfrm>
            <a:off x="352439" y="1978286"/>
            <a:ext cx="4039703" cy="552451"/>
          </a:xfrm>
          <a:prstGeom prst="rect">
            <a:avLst/>
          </a:prstGeom>
        </p:spPr>
        <p:txBody>
          <a:bodyPr/>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err="1"/>
              <a:t>Subheadline</a:t>
            </a:r>
            <a:r>
              <a:rPr lang="en-US" dirty="0"/>
              <a:t> goes here and shouldn’t be too many words</a:t>
            </a:r>
          </a:p>
        </p:txBody>
      </p:sp>
      <p:sp>
        <p:nvSpPr>
          <p:cNvPr id="13" name="Text Placeholder 6">
            <a:extLst>
              <a:ext uri="{FF2B5EF4-FFF2-40B4-BE49-F238E27FC236}">
                <a16:creationId xmlns:a16="http://schemas.microsoft.com/office/drawing/2014/main" id="{04B2AE2E-71C9-FE45-A3CD-F26F6AA55959}"/>
              </a:ext>
            </a:extLst>
          </p:cNvPr>
          <p:cNvSpPr>
            <a:spLocks noGrp="1"/>
          </p:cNvSpPr>
          <p:nvPr>
            <p:ph type="body" sz="quarter" idx="12" hasCustomPrompt="1"/>
          </p:nvPr>
        </p:nvSpPr>
        <p:spPr>
          <a:xfrm>
            <a:off x="352439" y="2708379"/>
            <a:ext cx="4039703" cy="373803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8" name="Slide Number">
            <a:extLst>
              <a:ext uri="{FF2B5EF4-FFF2-40B4-BE49-F238E27FC236}">
                <a16:creationId xmlns:a16="http://schemas.microsoft.com/office/drawing/2014/main" id="{AF7B8B67-54E8-0945-AE1B-685D66BB96DF}"/>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9" name="JDPower_Logo16_red.png" descr="JDPower_Logo16_red.png">
            <a:extLst>
              <a:ext uri="{FF2B5EF4-FFF2-40B4-BE49-F238E27FC236}">
                <a16:creationId xmlns:a16="http://schemas.microsoft.com/office/drawing/2014/main" id="{89127211-73EB-D341-BB6D-955950CF28E7}"/>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20" name="Rectangle 10">
            <a:extLst>
              <a:ext uri="{FF2B5EF4-FFF2-40B4-BE49-F238E27FC236}">
                <a16:creationId xmlns:a16="http://schemas.microsoft.com/office/drawing/2014/main" id="{5AA52A20-D769-9644-A61C-B21811AB490B}"/>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2" name="Rectangle 21">
            <a:extLst>
              <a:ext uri="{FF2B5EF4-FFF2-40B4-BE49-F238E27FC236}">
                <a16:creationId xmlns:a16="http://schemas.microsoft.com/office/drawing/2014/main" id="{2F2F6AC6-EB37-B548-95A1-09B11DECBAC7}"/>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
        <p:nvSpPr>
          <p:cNvPr id="23" name="Rectangle">
            <a:extLst>
              <a:ext uri="{FF2B5EF4-FFF2-40B4-BE49-F238E27FC236}">
                <a16:creationId xmlns:a16="http://schemas.microsoft.com/office/drawing/2014/main" id="{67106C87-E113-5543-8E05-9C874A36EF31}"/>
              </a:ext>
            </a:extLst>
          </p:cNvPr>
          <p:cNvSpPr/>
          <p:nvPr userDrawn="1"/>
        </p:nvSpPr>
        <p:spPr>
          <a:xfrm rot="16200000">
            <a:off x="1217387" y="862948"/>
            <a:ext cx="92953"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344253659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eft column text - Dark Grey w/rule 2">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16334" y="0"/>
            <a:ext cx="5760489"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352439" y="344126"/>
            <a:ext cx="4587054" cy="1325565"/>
          </a:xfrm>
          <a:prstGeom prst="rect">
            <a:avLst/>
          </a:prstGeom>
        </p:spPr>
        <p:txBody>
          <a:bodyPr lIns="45719" tIns="45719" rIns="45719" bIns="45719" anchor="t"/>
          <a:lstStyle>
            <a:lvl1pPr algn="l">
              <a:defRPr sz="2800">
                <a:solidFill>
                  <a:srgbClr val="000000"/>
                </a:solidFill>
                <a:latin typeface="Arial" panose="020B0604020202020204" pitchFamily="34" charset="0"/>
                <a:cs typeface="Arial" panose="020B0604020202020204" pitchFamily="34" charset="0"/>
              </a:defRPr>
            </a:lvl1pPr>
          </a:lstStyle>
          <a:p>
            <a:r>
              <a:rPr lang="en-US" dirty="0"/>
              <a:t>Headline goes here and should read quickly</a:t>
            </a:r>
            <a:endParaRPr dirty="0"/>
          </a:p>
        </p:txBody>
      </p:sp>
      <p:sp>
        <p:nvSpPr>
          <p:cNvPr id="12" name="Text Placeholder 2">
            <a:extLst>
              <a:ext uri="{FF2B5EF4-FFF2-40B4-BE49-F238E27FC236}">
                <a16:creationId xmlns:a16="http://schemas.microsoft.com/office/drawing/2014/main" id="{7A26236C-BF90-F048-BD94-AF07850E01C4}"/>
              </a:ext>
            </a:extLst>
          </p:cNvPr>
          <p:cNvSpPr>
            <a:spLocks noGrp="1"/>
          </p:cNvSpPr>
          <p:nvPr>
            <p:ph type="body" sz="quarter" idx="10" hasCustomPrompt="1"/>
          </p:nvPr>
        </p:nvSpPr>
        <p:spPr>
          <a:xfrm>
            <a:off x="352439" y="1964007"/>
            <a:ext cx="4642204" cy="552451"/>
          </a:xfrm>
          <a:prstGeom prst="rect">
            <a:avLst/>
          </a:prstGeom>
        </p:spPr>
        <p:txBody>
          <a:bodyPr/>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err="1"/>
              <a:t>Subheadline</a:t>
            </a:r>
            <a:r>
              <a:rPr lang="en-US" dirty="0"/>
              <a:t> goes here and shouldn’t be too many words</a:t>
            </a:r>
          </a:p>
        </p:txBody>
      </p:sp>
      <p:sp>
        <p:nvSpPr>
          <p:cNvPr id="13" name="Text Placeholder 6">
            <a:extLst>
              <a:ext uri="{FF2B5EF4-FFF2-40B4-BE49-F238E27FC236}">
                <a16:creationId xmlns:a16="http://schemas.microsoft.com/office/drawing/2014/main" id="{0E3C1A73-39F0-B94C-807F-5BA5F0F5CB30}"/>
              </a:ext>
            </a:extLst>
          </p:cNvPr>
          <p:cNvSpPr>
            <a:spLocks noGrp="1"/>
          </p:cNvSpPr>
          <p:nvPr>
            <p:ph type="body" sz="quarter" idx="12" hasCustomPrompt="1"/>
          </p:nvPr>
        </p:nvSpPr>
        <p:spPr>
          <a:xfrm>
            <a:off x="352439" y="2704039"/>
            <a:ext cx="4642204" cy="373803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7" name="Slide Number">
            <a:extLst>
              <a:ext uri="{FF2B5EF4-FFF2-40B4-BE49-F238E27FC236}">
                <a16:creationId xmlns:a16="http://schemas.microsoft.com/office/drawing/2014/main" id="{12B98531-92A0-EB4F-B696-77908730CA23}"/>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9" name="JDPower_Logo16_red.png" descr="JDPower_Logo16_red.png">
            <a:extLst>
              <a:ext uri="{FF2B5EF4-FFF2-40B4-BE49-F238E27FC236}">
                <a16:creationId xmlns:a16="http://schemas.microsoft.com/office/drawing/2014/main" id="{23773C29-C2A2-044A-B696-27B83A7B1A83}"/>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20" name="Rectangle 10">
            <a:extLst>
              <a:ext uri="{FF2B5EF4-FFF2-40B4-BE49-F238E27FC236}">
                <a16:creationId xmlns:a16="http://schemas.microsoft.com/office/drawing/2014/main" id="{9089915B-6AA7-F64E-841B-F0548569A892}"/>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2" name="Rectangle 21">
            <a:extLst>
              <a:ext uri="{FF2B5EF4-FFF2-40B4-BE49-F238E27FC236}">
                <a16:creationId xmlns:a16="http://schemas.microsoft.com/office/drawing/2014/main" id="{9E925895-BCAB-C74E-991F-B1884B514097}"/>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
        <p:nvSpPr>
          <p:cNvPr id="23" name="Rectangle">
            <a:extLst>
              <a:ext uri="{FF2B5EF4-FFF2-40B4-BE49-F238E27FC236}">
                <a16:creationId xmlns:a16="http://schemas.microsoft.com/office/drawing/2014/main" id="{D82F836A-5330-2749-8AC6-E0FBE06760CA}"/>
              </a:ext>
            </a:extLst>
          </p:cNvPr>
          <p:cNvSpPr/>
          <p:nvPr userDrawn="1"/>
        </p:nvSpPr>
        <p:spPr>
          <a:xfrm rot="16200000">
            <a:off x="1217387" y="862948"/>
            <a:ext cx="92953"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124108299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eft column text - Dark Grey rule solid">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45231" y="0"/>
            <a:ext cx="12146769"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352439" y="351291"/>
            <a:ext cx="4098031" cy="1325565"/>
          </a:xfrm>
          <a:prstGeom prst="rect">
            <a:avLst/>
          </a:prstGeom>
        </p:spPr>
        <p:txBody>
          <a:bodyPr lIns="45719" tIns="45719" rIns="45719" bIns="45719" anchor="t"/>
          <a:lstStyle>
            <a:lvl1pPr algn="l">
              <a:defRPr sz="2800">
                <a:solidFill>
                  <a:srgbClr val="000000"/>
                </a:solidFill>
                <a:latin typeface="Arial" panose="020B0604020202020204" pitchFamily="34" charset="0"/>
                <a:cs typeface="Arial" panose="020B0604020202020204" pitchFamily="34" charset="0"/>
              </a:defRPr>
            </a:lvl1pPr>
          </a:lstStyle>
          <a:p>
            <a:r>
              <a:rPr lang="en-US" dirty="0"/>
              <a:t>Headline goes here and should read quickly</a:t>
            </a:r>
            <a:endParaRPr dirty="0"/>
          </a:p>
        </p:txBody>
      </p:sp>
      <p:sp>
        <p:nvSpPr>
          <p:cNvPr id="12" name="Text Placeholder 2">
            <a:extLst>
              <a:ext uri="{FF2B5EF4-FFF2-40B4-BE49-F238E27FC236}">
                <a16:creationId xmlns:a16="http://schemas.microsoft.com/office/drawing/2014/main" id="{7954BBC1-8705-2A47-AD9E-24EA2A3F4EDA}"/>
              </a:ext>
            </a:extLst>
          </p:cNvPr>
          <p:cNvSpPr>
            <a:spLocks noGrp="1"/>
          </p:cNvSpPr>
          <p:nvPr>
            <p:ph type="body" sz="quarter" idx="10" hasCustomPrompt="1"/>
          </p:nvPr>
        </p:nvSpPr>
        <p:spPr>
          <a:xfrm>
            <a:off x="352439" y="1864149"/>
            <a:ext cx="4153182" cy="552451"/>
          </a:xfrm>
          <a:prstGeom prst="rect">
            <a:avLst/>
          </a:prstGeom>
        </p:spPr>
        <p:txBody>
          <a:bodyPr/>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err="1"/>
              <a:t>Subheadline</a:t>
            </a:r>
            <a:r>
              <a:rPr lang="en-US" dirty="0"/>
              <a:t> goes here and shouldn’t be too many words</a:t>
            </a:r>
          </a:p>
        </p:txBody>
      </p:sp>
      <p:sp>
        <p:nvSpPr>
          <p:cNvPr id="13" name="Text Placeholder 6">
            <a:extLst>
              <a:ext uri="{FF2B5EF4-FFF2-40B4-BE49-F238E27FC236}">
                <a16:creationId xmlns:a16="http://schemas.microsoft.com/office/drawing/2014/main" id="{2A6695D2-5B04-EA4D-AAFD-51CBC7A647E2}"/>
              </a:ext>
            </a:extLst>
          </p:cNvPr>
          <p:cNvSpPr>
            <a:spLocks noGrp="1"/>
          </p:cNvSpPr>
          <p:nvPr>
            <p:ph type="body" sz="quarter" idx="12" hasCustomPrompt="1"/>
          </p:nvPr>
        </p:nvSpPr>
        <p:spPr>
          <a:xfrm>
            <a:off x="352439" y="2692826"/>
            <a:ext cx="4153182" cy="3568828"/>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7" name="Slide Number">
            <a:extLst>
              <a:ext uri="{FF2B5EF4-FFF2-40B4-BE49-F238E27FC236}">
                <a16:creationId xmlns:a16="http://schemas.microsoft.com/office/drawing/2014/main" id="{AAD38D59-80E2-C444-9A4E-DED7E18CD6E5}"/>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8" name="JDPower_Logo16_red.png" descr="JDPower_Logo16_red.png">
            <a:extLst>
              <a:ext uri="{FF2B5EF4-FFF2-40B4-BE49-F238E27FC236}">
                <a16:creationId xmlns:a16="http://schemas.microsoft.com/office/drawing/2014/main" id="{3F411139-8B28-F346-81FE-8494877AF5FC}"/>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20" name="Rectangle 10">
            <a:extLst>
              <a:ext uri="{FF2B5EF4-FFF2-40B4-BE49-F238E27FC236}">
                <a16:creationId xmlns:a16="http://schemas.microsoft.com/office/drawing/2014/main" id="{E57D97EB-2D55-CB4C-A9FF-C5B9A2156C0F}"/>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2" name="Rectangle 21">
            <a:extLst>
              <a:ext uri="{FF2B5EF4-FFF2-40B4-BE49-F238E27FC236}">
                <a16:creationId xmlns:a16="http://schemas.microsoft.com/office/drawing/2014/main" id="{FF987EA1-989A-504A-816A-28DFA9531074}"/>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Tree>
    <p:extLst>
      <p:ext uri="{BB962C8B-B14F-4D97-AF65-F5344CB8AC3E}">
        <p14:creationId xmlns:p14="http://schemas.microsoft.com/office/powerpoint/2010/main" val="18077592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ft column txt - Grey w/rule Chap ttl">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26273" y="-2"/>
            <a:ext cx="5760489"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2" name="Text Placeholder 2">
            <a:extLst>
              <a:ext uri="{FF2B5EF4-FFF2-40B4-BE49-F238E27FC236}">
                <a16:creationId xmlns:a16="http://schemas.microsoft.com/office/drawing/2014/main" id="{7A26236C-BF90-F048-BD94-AF07850E01C4}"/>
              </a:ext>
            </a:extLst>
          </p:cNvPr>
          <p:cNvSpPr>
            <a:spLocks noGrp="1"/>
          </p:cNvSpPr>
          <p:nvPr>
            <p:ph type="body" sz="quarter" idx="10" hasCustomPrompt="1"/>
          </p:nvPr>
        </p:nvSpPr>
        <p:spPr>
          <a:xfrm>
            <a:off x="352439" y="351291"/>
            <a:ext cx="5152467" cy="552451"/>
          </a:xfrm>
          <a:prstGeom prst="rect">
            <a:avLst/>
          </a:prstGeom>
        </p:spPr>
        <p:txBody>
          <a:bodyPr/>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Chapter title goes here and shouldn’t be too many words</a:t>
            </a:r>
          </a:p>
        </p:txBody>
      </p:sp>
      <p:sp>
        <p:nvSpPr>
          <p:cNvPr id="13" name="Text Placeholder 6">
            <a:extLst>
              <a:ext uri="{FF2B5EF4-FFF2-40B4-BE49-F238E27FC236}">
                <a16:creationId xmlns:a16="http://schemas.microsoft.com/office/drawing/2014/main" id="{0E3C1A73-39F0-B94C-807F-5BA5F0F5CB30}"/>
              </a:ext>
            </a:extLst>
          </p:cNvPr>
          <p:cNvSpPr>
            <a:spLocks noGrp="1"/>
          </p:cNvSpPr>
          <p:nvPr>
            <p:ph type="body" sz="quarter" idx="12" hasCustomPrompt="1"/>
          </p:nvPr>
        </p:nvSpPr>
        <p:spPr>
          <a:xfrm>
            <a:off x="352439" y="2703443"/>
            <a:ext cx="5152467" cy="3756502"/>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7" name="Text Placeholder 4">
            <a:extLst>
              <a:ext uri="{FF2B5EF4-FFF2-40B4-BE49-F238E27FC236}">
                <a16:creationId xmlns:a16="http://schemas.microsoft.com/office/drawing/2014/main" id="{799A1304-4E33-D146-AA19-734B9D2861EC}"/>
              </a:ext>
            </a:extLst>
          </p:cNvPr>
          <p:cNvSpPr>
            <a:spLocks noGrp="1"/>
          </p:cNvSpPr>
          <p:nvPr>
            <p:ph type="body" sz="quarter" idx="11" hasCustomPrompt="1"/>
          </p:nvPr>
        </p:nvSpPr>
        <p:spPr>
          <a:xfrm>
            <a:off x="352439" y="1042438"/>
            <a:ext cx="5142788" cy="1516669"/>
          </a:xfrm>
          <a:prstGeom prst="rect">
            <a:avLst/>
          </a:prstGeom>
        </p:spPr>
        <p:txBody>
          <a:bodyPr/>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dirty="0"/>
              <a:t>Headline goes here and should read quickly</a:t>
            </a:r>
          </a:p>
        </p:txBody>
      </p:sp>
      <p:sp>
        <p:nvSpPr>
          <p:cNvPr id="19" name="Slide Number">
            <a:extLst>
              <a:ext uri="{FF2B5EF4-FFF2-40B4-BE49-F238E27FC236}">
                <a16:creationId xmlns:a16="http://schemas.microsoft.com/office/drawing/2014/main" id="{432D03DA-59CD-1948-B4B9-14E35DBD0977}"/>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20" name="JDPower_Logo16_red.png" descr="JDPower_Logo16_red.png">
            <a:extLst>
              <a:ext uri="{FF2B5EF4-FFF2-40B4-BE49-F238E27FC236}">
                <a16:creationId xmlns:a16="http://schemas.microsoft.com/office/drawing/2014/main" id="{1F1C3B1E-61F3-0047-8206-F32044687EE0}"/>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21" name="Rectangle 10">
            <a:extLst>
              <a:ext uri="{FF2B5EF4-FFF2-40B4-BE49-F238E27FC236}">
                <a16:creationId xmlns:a16="http://schemas.microsoft.com/office/drawing/2014/main" id="{783F0D39-C491-B04B-98A4-C35D689C56EE}"/>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3" name="Rectangle 22">
            <a:extLst>
              <a:ext uri="{FF2B5EF4-FFF2-40B4-BE49-F238E27FC236}">
                <a16:creationId xmlns:a16="http://schemas.microsoft.com/office/drawing/2014/main" id="{08C17154-7CAE-3B4B-9E44-6BAF2C43F107}"/>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Tree>
    <p:extLst>
      <p:ext uri="{BB962C8B-B14F-4D97-AF65-F5344CB8AC3E}">
        <p14:creationId xmlns:p14="http://schemas.microsoft.com/office/powerpoint/2010/main" val="212736435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ft column txt Grey rule solid Lft column txt - Grey w/rule Chap ttl">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45231" y="0"/>
            <a:ext cx="12146769"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2" name="Text Placeholder 2">
            <a:extLst>
              <a:ext uri="{FF2B5EF4-FFF2-40B4-BE49-F238E27FC236}">
                <a16:creationId xmlns:a16="http://schemas.microsoft.com/office/drawing/2014/main" id="{7954BBC1-8705-2A47-AD9E-24EA2A3F4EDA}"/>
              </a:ext>
            </a:extLst>
          </p:cNvPr>
          <p:cNvSpPr>
            <a:spLocks noGrp="1"/>
          </p:cNvSpPr>
          <p:nvPr>
            <p:ph type="body" sz="quarter" idx="10" hasCustomPrompt="1"/>
          </p:nvPr>
        </p:nvSpPr>
        <p:spPr>
          <a:xfrm>
            <a:off x="372316" y="351291"/>
            <a:ext cx="4153182" cy="552451"/>
          </a:xfrm>
          <a:prstGeom prst="rect">
            <a:avLst/>
          </a:prstGeom>
        </p:spPr>
        <p:txBody>
          <a:bodyPr/>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Chapter title  goes here and shouldn’t be too many words</a:t>
            </a:r>
          </a:p>
        </p:txBody>
      </p:sp>
      <p:sp>
        <p:nvSpPr>
          <p:cNvPr id="18" name="Title Text">
            <a:extLst>
              <a:ext uri="{FF2B5EF4-FFF2-40B4-BE49-F238E27FC236}">
                <a16:creationId xmlns:a16="http://schemas.microsoft.com/office/drawing/2014/main" id="{BA320CF5-4DB6-BE49-B971-4FE4087A9A48}"/>
              </a:ext>
            </a:extLst>
          </p:cNvPr>
          <p:cNvSpPr txBox="1">
            <a:spLocks noGrp="1"/>
          </p:cNvSpPr>
          <p:nvPr>
            <p:ph type="title" hasCustomPrompt="1"/>
          </p:nvPr>
        </p:nvSpPr>
        <p:spPr>
          <a:xfrm>
            <a:off x="407589" y="1086787"/>
            <a:ext cx="4117909" cy="1325565"/>
          </a:xfrm>
          <a:prstGeom prst="rect">
            <a:avLst/>
          </a:prstGeom>
        </p:spPr>
        <p:txBody>
          <a:bodyPr lIns="45719" tIns="45719" rIns="45719" bIns="45719" anchor="t"/>
          <a:lstStyle>
            <a:lvl1pPr algn="l">
              <a:defRPr sz="2800">
                <a:solidFill>
                  <a:srgbClr val="000000"/>
                </a:solidFill>
                <a:latin typeface="Arial" panose="020B0604020202020204" pitchFamily="34" charset="0"/>
                <a:cs typeface="Arial" panose="020B0604020202020204" pitchFamily="34" charset="0"/>
              </a:defRPr>
            </a:lvl1pPr>
          </a:lstStyle>
          <a:p>
            <a:r>
              <a:rPr lang="en-US" dirty="0"/>
              <a:t>Headline goes here and should read quickly</a:t>
            </a:r>
            <a:endParaRPr dirty="0"/>
          </a:p>
        </p:txBody>
      </p:sp>
      <p:sp>
        <p:nvSpPr>
          <p:cNvPr id="19" name="Text Placeholder 6">
            <a:extLst>
              <a:ext uri="{FF2B5EF4-FFF2-40B4-BE49-F238E27FC236}">
                <a16:creationId xmlns:a16="http://schemas.microsoft.com/office/drawing/2014/main" id="{5F50F8A5-60EE-DB4B-8E66-589DB78A9DDB}"/>
              </a:ext>
            </a:extLst>
          </p:cNvPr>
          <p:cNvSpPr>
            <a:spLocks noGrp="1"/>
          </p:cNvSpPr>
          <p:nvPr>
            <p:ph type="body" sz="quarter" idx="13" hasCustomPrompt="1"/>
          </p:nvPr>
        </p:nvSpPr>
        <p:spPr>
          <a:xfrm>
            <a:off x="352439" y="2703443"/>
            <a:ext cx="4173060" cy="3756502"/>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3" name="Slide Number">
            <a:extLst>
              <a:ext uri="{FF2B5EF4-FFF2-40B4-BE49-F238E27FC236}">
                <a16:creationId xmlns:a16="http://schemas.microsoft.com/office/drawing/2014/main" id="{BC0709AE-E1E5-ED41-9DE6-0AA7BDD23C52}"/>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20" name="JDPower_Logo16_red.png" descr="JDPower_Logo16_red.png">
            <a:extLst>
              <a:ext uri="{FF2B5EF4-FFF2-40B4-BE49-F238E27FC236}">
                <a16:creationId xmlns:a16="http://schemas.microsoft.com/office/drawing/2014/main" id="{52F205F0-7755-7146-82C4-7A5CE035D733}"/>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21" name="Rectangle 10">
            <a:extLst>
              <a:ext uri="{FF2B5EF4-FFF2-40B4-BE49-F238E27FC236}">
                <a16:creationId xmlns:a16="http://schemas.microsoft.com/office/drawing/2014/main" id="{FD26D508-2F68-C448-9B5D-C2E00E6EA0C7}"/>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3" name="Rectangle 22">
            <a:extLst>
              <a:ext uri="{FF2B5EF4-FFF2-40B4-BE49-F238E27FC236}">
                <a16:creationId xmlns:a16="http://schemas.microsoft.com/office/drawing/2014/main" id="{54BCEE90-F32D-C545-9820-2A686DB61917}"/>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
        <p:nvSpPr>
          <p:cNvPr id="25" name="Rectangle">
            <a:extLst>
              <a:ext uri="{FF2B5EF4-FFF2-40B4-BE49-F238E27FC236}">
                <a16:creationId xmlns:a16="http://schemas.microsoft.com/office/drawing/2014/main" id="{F9AFD8E9-1A45-804D-8E80-FA0018AC0443}"/>
              </a:ext>
            </a:extLst>
          </p:cNvPr>
          <p:cNvSpPr/>
          <p:nvPr userDrawn="1"/>
        </p:nvSpPr>
        <p:spPr>
          <a:xfrm rot="16200000">
            <a:off x="1217387" y="1566787"/>
            <a:ext cx="92953"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303783310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eft column text - Blk">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07997" y="-2"/>
            <a:ext cx="4536293" cy="6858003"/>
          </a:xfrm>
          <a:prstGeom prst="rect">
            <a:avLst/>
          </a:prstGeom>
          <a:solidFill>
            <a:schemeClr val="tx1"/>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397914" y="351291"/>
            <a:ext cx="4098031" cy="1325565"/>
          </a:xfrm>
          <a:prstGeom prst="rect">
            <a:avLst/>
          </a:prstGeom>
        </p:spPr>
        <p:txBody>
          <a:bodyPr lIns="45719" tIns="45719" rIns="45719" bIns="45719" anchor="t"/>
          <a:lstStyle>
            <a:lvl1pPr algn="l">
              <a:defRPr sz="2800">
                <a:solidFill>
                  <a:schemeClr val="bg1"/>
                </a:solidFill>
                <a:latin typeface="Arial" panose="020B0604020202020204" pitchFamily="34" charset="0"/>
                <a:cs typeface="Arial" panose="020B0604020202020204" pitchFamily="34" charset="0"/>
              </a:defRPr>
            </a:lvl1pPr>
          </a:lstStyle>
          <a:p>
            <a:pPr lvl="0"/>
            <a:r>
              <a:rPr lang="en-US" dirty="0"/>
              <a:t>Headline goes here and should read quickly</a:t>
            </a:r>
          </a:p>
        </p:txBody>
      </p:sp>
      <p:sp>
        <p:nvSpPr>
          <p:cNvPr id="11" name="Text Placeholder 2">
            <a:extLst>
              <a:ext uri="{FF2B5EF4-FFF2-40B4-BE49-F238E27FC236}">
                <a16:creationId xmlns:a16="http://schemas.microsoft.com/office/drawing/2014/main" id="{9BA07772-2F0C-C749-90DA-84FD1CFEE7B1}"/>
              </a:ext>
            </a:extLst>
          </p:cNvPr>
          <p:cNvSpPr>
            <a:spLocks noGrp="1"/>
          </p:cNvSpPr>
          <p:nvPr>
            <p:ph type="body" sz="quarter" idx="10" hasCustomPrompt="1"/>
          </p:nvPr>
        </p:nvSpPr>
        <p:spPr>
          <a:xfrm>
            <a:off x="352439" y="1400631"/>
            <a:ext cx="4039703" cy="552451"/>
          </a:xfrm>
          <a:prstGeom prst="rect">
            <a:avLst/>
          </a:prstGeom>
        </p:spPr>
        <p:txBody>
          <a:bodyPr/>
          <a:lstStyle>
            <a:lvl1pPr marL="0" indent="0">
              <a:buNone/>
              <a:defRPr sz="1600" b="1" i="0">
                <a:solidFill>
                  <a:schemeClr val="accent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err="1"/>
              <a:t>Subheadline</a:t>
            </a:r>
            <a:r>
              <a:rPr lang="en-US" dirty="0"/>
              <a:t> goes here and shouldn’t be too many words</a:t>
            </a:r>
          </a:p>
        </p:txBody>
      </p:sp>
      <p:sp>
        <p:nvSpPr>
          <p:cNvPr id="12" name="Text Placeholder 6">
            <a:extLst>
              <a:ext uri="{FF2B5EF4-FFF2-40B4-BE49-F238E27FC236}">
                <a16:creationId xmlns:a16="http://schemas.microsoft.com/office/drawing/2014/main" id="{60F0EE63-1CE0-2241-A935-D534F37CF9F4}"/>
              </a:ext>
            </a:extLst>
          </p:cNvPr>
          <p:cNvSpPr>
            <a:spLocks noGrp="1"/>
          </p:cNvSpPr>
          <p:nvPr>
            <p:ph type="body" sz="quarter" idx="12" hasCustomPrompt="1"/>
          </p:nvPr>
        </p:nvSpPr>
        <p:spPr>
          <a:xfrm>
            <a:off x="352439" y="2200297"/>
            <a:ext cx="4039703" cy="373803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bg1"/>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6" name="Slide Number">
            <a:extLst>
              <a:ext uri="{FF2B5EF4-FFF2-40B4-BE49-F238E27FC236}">
                <a16:creationId xmlns:a16="http://schemas.microsoft.com/office/drawing/2014/main" id="{39F59218-7A14-4B4C-B5F8-9BE299D0E28E}"/>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7" name="JDPower_Logo16_red.png" descr="JDPower_Logo16_red.png">
            <a:extLst>
              <a:ext uri="{FF2B5EF4-FFF2-40B4-BE49-F238E27FC236}">
                <a16:creationId xmlns:a16="http://schemas.microsoft.com/office/drawing/2014/main" id="{12F1AB81-1CB6-EF45-B589-718BB344DF79}"/>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18" name="Rectangle 10">
            <a:extLst>
              <a:ext uri="{FF2B5EF4-FFF2-40B4-BE49-F238E27FC236}">
                <a16:creationId xmlns:a16="http://schemas.microsoft.com/office/drawing/2014/main" id="{C697A918-4EBF-FB4B-BD50-42267187B216}"/>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0" name="Rectangle 19">
            <a:extLst>
              <a:ext uri="{FF2B5EF4-FFF2-40B4-BE49-F238E27FC236}">
                <a16:creationId xmlns:a16="http://schemas.microsoft.com/office/drawing/2014/main" id="{8CCDE8D5-1668-6942-B6D7-4BFAAFA38FBD}"/>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Tree>
    <p:extLst>
      <p:ext uri="{BB962C8B-B14F-4D97-AF65-F5344CB8AC3E}">
        <p14:creationId xmlns:p14="http://schemas.microsoft.com/office/powerpoint/2010/main" val="121817532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eft column text - Blk wid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04916" y="-2"/>
            <a:ext cx="5760489" cy="6858003"/>
          </a:xfrm>
          <a:prstGeom prst="rect">
            <a:avLst/>
          </a:prstGeom>
          <a:solidFill>
            <a:schemeClr val="tx1"/>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398474" y="346459"/>
            <a:ext cx="5039259" cy="1325565"/>
          </a:xfrm>
          <a:prstGeom prst="rect">
            <a:avLst/>
          </a:prstGeom>
        </p:spPr>
        <p:txBody>
          <a:bodyPr lIns="45719" tIns="45719" rIns="45719" bIns="45719" anchor="t"/>
          <a:lstStyle>
            <a:lvl1pPr algn="l">
              <a:defRPr sz="2800">
                <a:solidFill>
                  <a:schemeClr val="bg1"/>
                </a:solidFill>
                <a:latin typeface="Arial" panose="020B0604020202020204" pitchFamily="34" charset="0"/>
                <a:cs typeface="Arial" panose="020B0604020202020204" pitchFamily="34" charset="0"/>
              </a:defRPr>
            </a:lvl1pPr>
          </a:lstStyle>
          <a:p>
            <a:pPr lvl="0"/>
            <a:r>
              <a:rPr lang="en-US" dirty="0"/>
              <a:t>Headline goes here and should read quickly</a:t>
            </a:r>
          </a:p>
        </p:txBody>
      </p:sp>
      <p:sp>
        <p:nvSpPr>
          <p:cNvPr id="13" name="Text Placeholder 2">
            <a:extLst>
              <a:ext uri="{FF2B5EF4-FFF2-40B4-BE49-F238E27FC236}">
                <a16:creationId xmlns:a16="http://schemas.microsoft.com/office/drawing/2014/main" id="{59CA5F87-E4B1-2345-B388-72668230E8AD}"/>
              </a:ext>
            </a:extLst>
          </p:cNvPr>
          <p:cNvSpPr>
            <a:spLocks noGrp="1"/>
          </p:cNvSpPr>
          <p:nvPr>
            <p:ph type="body" sz="quarter" idx="10" hasCustomPrompt="1"/>
          </p:nvPr>
        </p:nvSpPr>
        <p:spPr>
          <a:xfrm>
            <a:off x="343325" y="1395799"/>
            <a:ext cx="5094409" cy="552451"/>
          </a:xfrm>
          <a:prstGeom prst="rect">
            <a:avLst/>
          </a:prstGeom>
        </p:spPr>
        <p:txBody>
          <a:bodyPr/>
          <a:lstStyle>
            <a:lvl1pPr marL="0" indent="0">
              <a:buNone/>
              <a:defRPr sz="1600" b="1" i="0">
                <a:solidFill>
                  <a:schemeClr val="accent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err="1"/>
              <a:t>Subheadline</a:t>
            </a:r>
            <a:r>
              <a:rPr lang="en-US" dirty="0"/>
              <a:t> goes here and shouldn’t be too many words</a:t>
            </a:r>
          </a:p>
        </p:txBody>
      </p:sp>
      <p:sp>
        <p:nvSpPr>
          <p:cNvPr id="14" name="Text Placeholder 6">
            <a:extLst>
              <a:ext uri="{FF2B5EF4-FFF2-40B4-BE49-F238E27FC236}">
                <a16:creationId xmlns:a16="http://schemas.microsoft.com/office/drawing/2014/main" id="{E0B3C989-B9FE-7B44-95CD-18CED8651025}"/>
              </a:ext>
            </a:extLst>
          </p:cNvPr>
          <p:cNvSpPr>
            <a:spLocks noGrp="1"/>
          </p:cNvSpPr>
          <p:nvPr>
            <p:ph type="body" sz="quarter" idx="12" hasCustomPrompt="1"/>
          </p:nvPr>
        </p:nvSpPr>
        <p:spPr>
          <a:xfrm>
            <a:off x="343325" y="2195465"/>
            <a:ext cx="5094409" cy="373803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bg1"/>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6" name="Slide Number">
            <a:extLst>
              <a:ext uri="{FF2B5EF4-FFF2-40B4-BE49-F238E27FC236}">
                <a16:creationId xmlns:a16="http://schemas.microsoft.com/office/drawing/2014/main" id="{71FBFD15-0CD7-C747-A869-F52E1763728F}"/>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7" name="JDPower_Logo16_red.png" descr="JDPower_Logo16_red.png">
            <a:extLst>
              <a:ext uri="{FF2B5EF4-FFF2-40B4-BE49-F238E27FC236}">
                <a16:creationId xmlns:a16="http://schemas.microsoft.com/office/drawing/2014/main" id="{119D5797-FAF1-1D47-BA7F-ABE61ED2CEF4}"/>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18" name="Rectangle 10">
            <a:extLst>
              <a:ext uri="{FF2B5EF4-FFF2-40B4-BE49-F238E27FC236}">
                <a16:creationId xmlns:a16="http://schemas.microsoft.com/office/drawing/2014/main" id="{F023052D-B894-444B-B9D8-2CD4B3D83B61}"/>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0" name="Rectangle 19">
            <a:extLst>
              <a:ext uri="{FF2B5EF4-FFF2-40B4-BE49-F238E27FC236}">
                <a16:creationId xmlns:a16="http://schemas.microsoft.com/office/drawing/2014/main" id="{C4ADB81F-C63C-BF4D-8A0A-E64DF1B3DE06}"/>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Tree>
    <p:extLst>
      <p:ext uri="{BB962C8B-B14F-4D97-AF65-F5344CB8AC3E}">
        <p14:creationId xmlns:p14="http://schemas.microsoft.com/office/powerpoint/2010/main" val="6999447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k Cover - Image at bottom">
    <p:bg>
      <p:bgPr>
        <a:solidFill>
          <a:schemeClr val="tx1"/>
        </a:solidFill>
        <a:effectLst/>
      </p:bgPr>
    </p:bg>
    <p:spTree>
      <p:nvGrpSpPr>
        <p:cNvPr id="1" name=""/>
        <p:cNvGrpSpPr/>
        <p:nvPr/>
      </p:nvGrpSpPr>
      <p:grpSpPr>
        <a:xfrm>
          <a:off x="0" y="0"/>
          <a:ext cx="0" cy="0"/>
          <a:chOff x="0" y="0"/>
          <a:chExt cx="0" cy="0"/>
        </a:xfrm>
      </p:grpSpPr>
      <p:sp>
        <p:nvSpPr>
          <p:cNvPr id="21" name="September 2018">
            <a:extLst>
              <a:ext uri="{FF2B5EF4-FFF2-40B4-BE49-F238E27FC236}">
                <a16:creationId xmlns:a16="http://schemas.microsoft.com/office/drawing/2014/main" id="{735B2CF7-A3F0-4F46-8F82-A577640280C8}"/>
              </a:ext>
            </a:extLst>
          </p:cNvPr>
          <p:cNvSpPr txBox="1"/>
          <p:nvPr userDrawn="1"/>
        </p:nvSpPr>
        <p:spPr>
          <a:xfrm>
            <a:off x="6693263" y="16073669"/>
            <a:ext cx="3021875"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r" defTabSz="825500">
              <a:defRPr sz="2400">
                <a:solidFill>
                  <a:schemeClr val="accent5">
                    <a:lumOff val="44000"/>
                  </a:schemeClr>
                </a:solidFill>
              </a:defRPr>
            </a:lvl1pPr>
          </a:lstStyle>
          <a:p>
            <a:r>
              <a:rPr sz="3200"/>
              <a:t>September 2018</a:t>
            </a:r>
          </a:p>
        </p:txBody>
      </p:sp>
      <p:sp>
        <p:nvSpPr>
          <p:cNvPr id="22" name="Slide Number">
            <a:extLst>
              <a:ext uri="{FF2B5EF4-FFF2-40B4-BE49-F238E27FC236}">
                <a16:creationId xmlns:a16="http://schemas.microsoft.com/office/drawing/2014/main" id="{BB0B8222-AA89-E842-AC36-0CD270CC91B3}"/>
              </a:ext>
            </a:extLst>
          </p:cNvPr>
          <p:cNvSpPr txBox="1">
            <a:spLocks/>
          </p:cNvSpPr>
          <p:nvPr userDrawn="1"/>
        </p:nvSpPr>
        <p:spPr>
          <a:xfrm>
            <a:off x="663867" y="17053267"/>
            <a:ext cx="863155" cy="1559182"/>
          </a:xfrm>
          <a:prstGeom prst="rect">
            <a:avLst/>
          </a:prstGeom>
          <a:ln w="12700">
            <a:miter lim="400000"/>
          </a:ln>
        </p:spPr>
        <p:txBody>
          <a:bodyPr wrap="square" lIns="121748" tIns="121748" rIns="121748" bIns="121748"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3585F"/>
                </a:solidFill>
                <a:effectLst/>
                <a:uFillTx/>
                <a:latin typeface="Arial"/>
                <a:ea typeface="Arial"/>
                <a:cs typeface="Arial"/>
                <a:sym typeface="Arial"/>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z="4267" smtClean="0"/>
              <a:pPr/>
              <a:t>‹#›</a:t>
            </a:fld>
            <a:endParaRPr lang="en-US" sz="4267"/>
          </a:p>
        </p:txBody>
      </p:sp>
      <p:sp>
        <p:nvSpPr>
          <p:cNvPr id="9" name="Picture Placeholder 3">
            <a:extLst>
              <a:ext uri="{FF2B5EF4-FFF2-40B4-BE49-F238E27FC236}">
                <a16:creationId xmlns:a16="http://schemas.microsoft.com/office/drawing/2014/main" id="{07AB9AAD-DC2A-CA46-9A40-8D9014D10302}"/>
              </a:ext>
            </a:extLst>
          </p:cNvPr>
          <p:cNvSpPr>
            <a:spLocks noGrp="1"/>
          </p:cNvSpPr>
          <p:nvPr>
            <p:ph type="pic" idx="14"/>
          </p:nvPr>
        </p:nvSpPr>
        <p:spPr>
          <a:xfrm>
            <a:off x="0" y="3007834"/>
            <a:ext cx="12192000" cy="3850167"/>
          </a:xfrm>
          <a:prstGeom prst="rect">
            <a:avLst/>
          </a:prstGeom>
        </p:spPr>
        <p:txBody>
          <a:bodyPr lIns="91439" rIns="91439">
            <a:noAutofit/>
          </a:bodyPr>
          <a:lstStyle/>
          <a:p>
            <a:endParaRPr dirty="0"/>
          </a:p>
        </p:txBody>
      </p:sp>
      <p:sp>
        <p:nvSpPr>
          <p:cNvPr id="12" name="Insert Date Here">
            <a:extLst>
              <a:ext uri="{FF2B5EF4-FFF2-40B4-BE49-F238E27FC236}">
                <a16:creationId xmlns:a16="http://schemas.microsoft.com/office/drawing/2014/main" id="{551DC149-9FA5-0944-AF5B-8C0FA0068A85}"/>
              </a:ext>
            </a:extLst>
          </p:cNvPr>
          <p:cNvSpPr txBox="1">
            <a:spLocks noGrp="1"/>
          </p:cNvSpPr>
          <p:nvPr>
            <p:ph type="body" sz="quarter" idx="15" hasCustomPrompt="1"/>
          </p:nvPr>
        </p:nvSpPr>
        <p:spPr>
          <a:xfrm>
            <a:off x="5083444" y="2381054"/>
            <a:ext cx="3333352" cy="403705"/>
          </a:xfrm>
          <a:prstGeom prst="rect">
            <a:avLst/>
          </a:prstGeom>
        </p:spPr>
        <p:txBody>
          <a:bodyPr lIns="45718" tIns="45718" rIns="45718" bIns="45718" anchor="t">
            <a:normAutofit/>
          </a:bodyPr>
          <a:lstStyle>
            <a:lvl1pPr marL="0" indent="0" algn="l">
              <a:spcBef>
                <a:spcPts val="0"/>
              </a:spcBef>
              <a:buSzTx/>
              <a:buFontTx/>
              <a:buNone/>
              <a:defRPr sz="1867">
                <a:solidFill>
                  <a:srgbClr val="FFFFFF"/>
                </a:solidFill>
                <a:latin typeface="Arial" panose="020B0604020202020204" pitchFamily="34" charset="0"/>
                <a:ea typeface="Arial" panose="020B0604020202020204" pitchFamily="34" charset="0"/>
                <a:cs typeface="Arial" panose="020B0604020202020204" pitchFamily="34" charset="0"/>
                <a:sym typeface="Helvetica Light"/>
              </a:defRPr>
            </a:lvl1pPr>
          </a:lstStyle>
          <a:p>
            <a:r>
              <a:rPr lang="en-US" dirty="0"/>
              <a:t>Client</a:t>
            </a:r>
            <a:endParaRPr dirty="0"/>
          </a:p>
        </p:txBody>
      </p:sp>
      <p:sp>
        <p:nvSpPr>
          <p:cNvPr id="16" name="Title Text">
            <a:extLst>
              <a:ext uri="{FF2B5EF4-FFF2-40B4-BE49-F238E27FC236}">
                <a16:creationId xmlns:a16="http://schemas.microsoft.com/office/drawing/2014/main" id="{8E48863F-1510-6848-87F1-22D3922DAB07}"/>
              </a:ext>
            </a:extLst>
          </p:cNvPr>
          <p:cNvSpPr txBox="1">
            <a:spLocks noGrp="1"/>
          </p:cNvSpPr>
          <p:nvPr>
            <p:ph type="title" hasCustomPrompt="1"/>
          </p:nvPr>
        </p:nvSpPr>
        <p:spPr>
          <a:xfrm>
            <a:off x="588937" y="1674201"/>
            <a:ext cx="10946897" cy="686187"/>
          </a:xfrm>
          <a:prstGeom prst="rect">
            <a:avLst/>
          </a:prstGeom>
        </p:spPr>
        <p:txBody>
          <a:bodyPr lIns="45719" tIns="45719" rIns="45719" bIns="45719" anchor="t">
            <a:normAutofit/>
          </a:bodyPr>
          <a:lstStyle>
            <a:lvl1pPr algn="l">
              <a:defRPr sz="3200" b="0">
                <a:solidFill>
                  <a:schemeClr val="bg1"/>
                </a:solidFill>
                <a:latin typeface="Arial" panose="020B0604020202020204" pitchFamily="34" charset="0"/>
                <a:ea typeface="+mj-ea"/>
                <a:cs typeface="Arial" panose="020B0604020202020204" pitchFamily="34" charset="0"/>
                <a:sym typeface="Helvetica"/>
              </a:defRPr>
            </a:lvl1pPr>
          </a:lstStyle>
          <a:p>
            <a:r>
              <a:rPr lang="en-US" dirty="0"/>
              <a:t>Study Name</a:t>
            </a:r>
            <a:endParaRPr dirty="0"/>
          </a:p>
        </p:txBody>
      </p:sp>
      <p:sp>
        <p:nvSpPr>
          <p:cNvPr id="18" name="Insert Date Here">
            <a:extLst>
              <a:ext uri="{FF2B5EF4-FFF2-40B4-BE49-F238E27FC236}">
                <a16:creationId xmlns:a16="http://schemas.microsoft.com/office/drawing/2014/main" id="{BB6269D9-70E7-C54A-A5C6-DDBE46A9A1CF}"/>
              </a:ext>
            </a:extLst>
          </p:cNvPr>
          <p:cNvSpPr txBox="1">
            <a:spLocks noGrp="1"/>
          </p:cNvSpPr>
          <p:nvPr>
            <p:ph type="body" sz="quarter" idx="18" hasCustomPrompt="1"/>
          </p:nvPr>
        </p:nvSpPr>
        <p:spPr>
          <a:xfrm>
            <a:off x="8416795" y="2381053"/>
            <a:ext cx="3119039" cy="403705"/>
          </a:xfrm>
          <a:prstGeom prst="rect">
            <a:avLst/>
          </a:prstGeom>
        </p:spPr>
        <p:txBody>
          <a:bodyPr lIns="45718" tIns="45718" rIns="45718" bIns="45718" anchor="ctr">
            <a:normAutofit/>
          </a:bodyPr>
          <a:lstStyle>
            <a:lvl1pPr marL="0" indent="0" algn="r">
              <a:spcBef>
                <a:spcPts val="0"/>
              </a:spcBef>
              <a:buSzTx/>
              <a:buFontTx/>
              <a:buNone/>
              <a:defRPr sz="1600">
                <a:solidFill>
                  <a:srgbClr val="FFFFFF"/>
                </a:solidFill>
                <a:latin typeface="Arial" panose="020B0604020202020204" pitchFamily="34" charset="0"/>
                <a:ea typeface="Arial" panose="020B0604020202020204" pitchFamily="34" charset="0"/>
                <a:cs typeface="Arial" panose="020B0604020202020204" pitchFamily="34" charset="0"/>
                <a:sym typeface="Helvetica Light"/>
              </a:defRPr>
            </a:lvl1pPr>
          </a:lstStyle>
          <a:p>
            <a:r>
              <a:rPr lang="en-US" dirty="0"/>
              <a:t>Month DD, YYYY</a:t>
            </a:r>
            <a:endParaRPr dirty="0"/>
          </a:p>
        </p:txBody>
      </p:sp>
      <p:sp>
        <p:nvSpPr>
          <p:cNvPr id="19" name="Insert Date Here">
            <a:extLst>
              <a:ext uri="{FF2B5EF4-FFF2-40B4-BE49-F238E27FC236}">
                <a16:creationId xmlns:a16="http://schemas.microsoft.com/office/drawing/2014/main" id="{B98E0377-EBDC-4A41-82F1-99E5C790DDB3}"/>
              </a:ext>
            </a:extLst>
          </p:cNvPr>
          <p:cNvSpPr txBox="1">
            <a:spLocks noGrp="1"/>
          </p:cNvSpPr>
          <p:nvPr>
            <p:ph type="body" sz="quarter" idx="19" hasCustomPrompt="1"/>
          </p:nvPr>
        </p:nvSpPr>
        <p:spPr>
          <a:xfrm>
            <a:off x="588936" y="2382256"/>
            <a:ext cx="3870627" cy="403705"/>
          </a:xfrm>
          <a:prstGeom prst="rect">
            <a:avLst/>
          </a:prstGeom>
        </p:spPr>
        <p:txBody>
          <a:bodyPr lIns="45718" tIns="45718" rIns="45718" bIns="45718" anchor="t">
            <a:normAutofit/>
          </a:bodyPr>
          <a:lstStyle>
            <a:lvl1pPr marL="0" indent="0" algn="l">
              <a:spcBef>
                <a:spcPts val="0"/>
              </a:spcBef>
              <a:buSzTx/>
              <a:buFontTx/>
              <a:buNone/>
              <a:defRPr sz="2133">
                <a:solidFill>
                  <a:srgbClr val="FFFFFF"/>
                </a:solidFill>
                <a:latin typeface="Arial" panose="020B0604020202020204" pitchFamily="34" charset="0"/>
                <a:ea typeface="Arial" panose="020B0604020202020204" pitchFamily="34" charset="0"/>
                <a:cs typeface="Arial" panose="020B0604020202020204" pitchFamily="34" charset="0"/>
                <a:sym typeface="Helvetica Light"/>
              </a:defRPr>
            </a:lvl1pPr>
          </a:lstStyle>
          <a:p>
            <a:r>
              <a:rPr lang="en-US" dirty="0"/>
              <a:t>Automotive Finance Practice</a:t>
            </a:r>
          </a:p>
        </p:txBody>
      </p:sp>
      <p:grpSp>
        <p:nvGrpSpPr>
          <p:cNvPr id="11" name="Group 10">
            <a:extLst>
              <a:ext uri="{FF2B5EF4-FFF2-40B4-BE49-F238E27FC236}">
                <a16:creationId xmlns:a16="http://schemas.microsoft.com/office/drawing/2014/main" id="{C6A1D330-D305-AB4F-9DFD-BF0D8CB06643}"/>
              </a:ext>
            </a:extLst>
          </p:cNvPr>
          <p:cNvGrpSpPr/>
          <p:nvPr userDrawn="1"/>
        </p:nvGrpSpPr>
        <p:grpSpPr>
          <a:xfrm>
            <a:off x="9516892" y="709848"/>
            <a:ext cx="2010525" cy="663685"/>
            <a:chOff x="7286351" y="3684316"/>
            <a:chExt cx="1507894" cy="497764"/>
          </a:xfrm>
        </p:grpSpPr>
        <p:sp>
          <p:nvSpPr>
            <p:cNvPr id="13" name="Rectangle">
              <a:extLst>
                <a:ext uri="{FF2B5EF4-FFF2-40B4-BE49-F238E27FC236}">
                  <a16:creationId xmlns:a16="http://schemas.microsoft.com/office/drawing/2014/main" id="{947AC2E3-1231-D94A-B663-8698BB5B2B5E}"/>
                </a:ext>
              </a:extLst>
            </p:cNvPr>
            <p:cNvSpPr/>
            <p:nvPr userDrawn="1"/>
          </p:nvSpPr>
          <p:spPr>
            <a:xfrm rot="16200000">
              <a:off x="8011572" y="3399407"/>
              <a:ext cx="60628" cy="1504718"/>
            </a:xfrm>
            <a:prstGeom prst="rect">
              <a:avLst/>
            </a:prstGeom>
            <a:gradFill>
              <a:gsLst>
                <a:gs pos="0">
                  <a:srgbClr val="007FFF"/>
                </a:gs>
                <a:gs pos="100000">
                  <a:srgbClr val="21EA70"/>
                </a:gs>
              </a:gsLst>
              <a:lin ang="5400000"/>
            </a:gradFill>
            <a:ln w="12700">
              <a:miter lim="400000"/>
            </a:ln>
          </p:spPr>
          <p:txBody>
            <a:bodyPr lIns="45719" tIns="45719" rIns="45719" bIns="45719" anchor="ctr"/>
            <a:lstStyle/>
            <a:p>
              <a:pPr defTabSz="2438339">
                <a:defRPr sz="3000">
                  <a:solidFill>
                    <a:srgbClr val="FFFFFF"/>
                  </a:solidFill>
                </a:defRPr>
              </a:pPr>
              <a:endParaRPr sz="4000"/>
            </a:p>
          </p:txBody>
        </p:sp>
        <p:pic>
          <p:nvPicPr>
            <p:cNvPr id="14" name="Graphic 13">
              <a:extLst>
                <a:ext uri="{FF2B5EF4-FFF2-40B4-BE49-F238E27FC236}">
                  <a16:creationId xmlns:a16="http://schemas.microsoft.com/office/drawing/2014/main" id="{4776109F-5BD8-FB43-88AB-D0F15E9EE0A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6351" y="3684316"/>
              <a:ext cx="1507893" cy="242938"/>
            </a:xfrm>
            <a:prstGeom prst="rect">
              <a:avLst/>
            </a:prstGeom>
          </p:spPr>
        </p:pic>
      </p:grpSp>
    </p:spTree>
    <p:extLst>
      <p:ext uri="{BB962C8B-B14F-4D97-AF65-F5344CB8AC3E}">
        <p14:creationId xmlns:p14="http://schemas.microsoft.com/office/powerpoint/2010/main" val="133614439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eft column text - Blk solid">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0" y="0"/>
            <a:ext cx="12192000" cy="6858003"/>
          </a:xfrm>
          <a:prstGeom prst="rect">
            <a:avLst/>
          </a:prstGeom>
          <a:solidFill>
            <a:schemeClr val="tx1"/>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407590" y="351291"/>
            <a:ext cx="4098031" cy="1325565"/>
          </a:xfrm>
          <a:prstGeom prst="rect">
            <a:avLst/>
          </a:prstGeom>
        </p:spPr>
        <p:txBody>
          <a:bodyPr lIns="45719" tIns="45719" rIns="45719" bIns="45719" anchor="t"/>
          <a:lstStyle>
            <a:lvl1pPr algn="l">
              <a:defRPr sz="2800">
                <a:solidFill>
                  <a:schemeClr val="bg1"/>
                </a:solidFill>
                <a:latin typeface="Arial" panose="020B0604020202020204" pitchFamily="34" charset="0"/>
                <a:cs typeface="Arial" panose="020B0604020202020204" pitchFamily="34" charset="0"/>
              </a:defRPr>
            </a:lvl1pPr>
          </a:lstStyle>
          <a:p>
            <a:pPr lvl="0"/>
            <a:r>
              <a:rPr lang="en-US" dirty="0"/>
              <a:t>Headline goes here and should read quickly</a:t>
            </a:r>
          </a:p>
        </p:txBody>
      </p:sp>
      <p:sp>
        <p:nvSpPr>
          <p:cNvPr id="11" name="Text Placeholder 2">
            <a:extLst>
              <a:ext uri="{FF2B5EF4-FFF2-40B4-BE49-F238E27FC236}">
                <a16:creationId xmlns:a16="http://schemas.microsoft.com/office/drawing/2014/main" id="{8EC023BB-ACB9-4842-9102-9E8531E8D533}"/>
              </a:ext>
            </a:extLst>
          </p:cNvPr>
          <p:cNvSpPr>
            <a:spLocks noGrp="1"/>
          </p:cNvSpPr>
          <p:nvPr>
            <p:ph type="body" sz="quarter" idx="10" hasCustomPrompt="1"/>
          </p:nvPr>
        </p:nvSpPr>
        <p:spPr>
          <a:xfrm>
            <a:off x="352439" y="1400631"/>
            <a:ext cx="4039703" cy="552451"/>
          </a:xfrm>
          <a:prstGeom prst="rect">
            <a:avLst/>
          </a:prstGeom>
        </p:spPr>
        <p:txBody>
          <a:bodyPr/>
          <a:lstStyle>
            <a:lvl1pPr marL="0" indent="0">
              <a:buNone/>
              <a:defRPr sz="1600" b="1" i="0">
                <a:solidFill>
                  <a:schemeClr val="accent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err="1"/>
              <a:t>Subheadline</a:t>
            </a:r>
            <a:r>
              <a:rPr lang="en-US" dirty="0"/>
              <a:t> goes here and shouldn’t be too many words</a:t>
            </a:r>
          </a:p>
        </p:txBody>
      </p:sp>
      <p:sp>
        <p:nvSpPr>
          <p:cNvPr id="12" name="Text Placeholder 6">
            <a:extLst>
              <a:ext uri="{FF2B5EF4-FFF2-40B4-BE49-F238E27FC236}">
                <a16:creationId xmlns:a16="http://schemas.microsoft.com/office/drawing/2014/main" id="{46DFA339-589F-1C49-BEA2-ACD2EB102F9F}"/>
              </a:ext>
            </a:extLst>
          </p:cNvPr>
          <p:cNvSpPr>
            <a:spLocks noGrp="1"/>
          </p:cNvSpPr>
          <p:nvPr>
            <p:ph type="body" sz="quarter" idx="12" hasCustomPrompt="1"/>
          </p:nvPr>
        </p:nvSpPr>
        <p:spPr>
          <a:xfrm>
            <a:off x="352439" y="2200297"/>
            <a:ext cx="4039703" cy="373803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bg1"/>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0" name="Rectangle 10">
            <a:extLst>
              <a:ext uri="{FF2B5EF4-FFF2-40B4-BE49-F238E27FC236}">
                <a16:creationId xmlns:a16="http://schemas.microsoft.com/office/drawing/2014/main" id="{AF551A9F-05F0-E344-8122-516ADBC44C40}"/>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b="1" dirty="0"/>
          </a:p>
        </p:txBody>
      </p:sp>
      <p:sp>
        <p:nvSpPr>
          <p:cNvPr id="13" name="Slide Number">
            <a:extLst>
              <a:ext uri="{FF2B5EF4-FFF2-40B4-BE49-F238E27FC236}">
                <a16:creationId xmlns:a16="http://schemas.microsoft.com/office/drawing/2014/main" id="{6E776D8E-3D18-4A4A-8CE7-DECFA5F27C16}"/>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6" name="JDPower_Logo16_red.png" descr="JDPower_Logo16_red.png">
            <a:extLst>
              <a:ext uri="{FF2B5EF4-FFF2-40B4-BE49-F238E27FC236}">
                <a16:creationId xmlns:a16="http://schemas.microsoft.com/office/drawing/2014/main" id="{6EFC87DD-7485-3040-BF2B-D5EA30ECDD50}"/>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18" name="Rectangle 17">
            <a:extLst>
              <a:ext uri="{FF2B5EF4-FFF2-40B4-BE49-F238E27FC236}">
                <a16:creationId xmlns:a16="http://schemas.microsoft.com/office/drawing/2014/main" id="{AE960689-735B-2B4E-BB2F-063A0146AB7D}"/>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Tree>
    <p:extLst>
      <p:ext uri="{BB962C8B-B14F-4D97-AF65-F5344CB8AC3E}">
        <p14:creationId xmlns:p14="http://schemas.microsoft.com/office/powerpoint/2010/main" val="158670487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eft column text - Blk w/rul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17110" y="-2"/>
            <a:ext cx="4536293" cy="6858003"/>
          </a:xfrm>
          <a:prstGeom prst="rect">
            <a:avLst/>
          </a:prstGeom>
          <a:solidFill>
            <a:schemeClr val="tx1"/>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407590" y="351291"/>
            <a:ext cx="4098031" cy="1171859"/>
          </a:xfrm>
          <a:prstGeom prst="rect">
            <a:avLst/>
          </a:prstGeom>
        </p:spPr>
        <p:txBody>
          <a:bodyPr lIns="45719" tIns="45719" rIns="45719" bIns="45719" anchor="t"/>
          <a:lstStyle>
            <a:lvl1pPr algn="l">
              <a:defRPr sz="2800">
                <a:solidFill>
                  <a:schemeClr val="bg1"/>
                </a:solidFill>
                <a:latin typeface="Arial" panose="020B0604020202020204" pitchFamily="34" charset="0"/>
                <a:cs typeface="Arial" panose="020B0604020202020204" pitchFamily="34" charset="0"/>
              </a:defRPr>
            </a:lvl1pPr>
          </a:lstStyle>
          <a:p>
            <a:pPr lvl="0"/>
            <a:r>
              <a:rPr lang="en-US" dirty="0"/>
              <a:t>Headline goes here and should read quickly</a:t>
            </a:r>
          </a:p>
        </p:txBody>
      </p:sp>
      <p:sp>
        <p:nvSpPr>
          <p:cNvPr id="11" name="Text Placeholder 2">
            <a:extLst>
              <a:ext uri="{FF2B5EF4-FFF2-40B4-BE49-F238E27FC236}">
                <a16:creationId xmlns:a16="http://schemas.microsoft.com/office/drawing/2014/main" id="{B1E4B1CF-2807-C84F-9D22-15C037534225}"/>
              </a:ext>
            </a:extLst>
          </p:cNvPr>
          <p:cNvSpPr>
            <a:spLocks noGrp="1"/>
          </p:cNvSpPr>
          <p:nvPr>
            <p:ph type="body" sz="quarter" idx="10" hasCustomPrompt="1"/>
          </p:nvPr>
        </p:nvSpPr>
        <p:spPr>
          <a:xfrm>
            <a:off x="352439" y="1857831"/>
            <a:ext cx="4039703" cy="552451"/>
          </a:xfrm>
          <a:prstGeom prst="rect">
            <a:avLst/>
          </a:prstGeom>
        </p:spPr>
        <p:txBody>
          <a:bodyPr/>
          <a:lstStyle>
            <a:lvl1pPr marL="0" indent="0">
              <a:buNone/>
              <a:defRPr sz="1600" b="1" i="0">
                <a:solidFill>
                  <a:schemeClr val="accent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err="1"/>
              <a:t>Subheadline</a:t>
            </a:r>
            <a:r>
              <a:rPr lang="en-US" dirty="0"/>
              <a:t> goes here and shouldn’t be too many words</a:t>
            </a:r>
          </a:p>
        </p:txBody>
      </p:sp>
      <p:sp>
        <p:nvSpPr>
          <p:cNvPr id="12" name="Text Placeholder 6">
            <a:extLst>
              <a:ext uri="{FF2B5EF4-FFF2-40B4-BE49-F238E27FC236}">
                <a16:creationId xmlns:a16="http://schemas.microsoft.com/office/drawing/2014/main" id="{B5156648-5CB9-EF40-9E86-39E3F90BD960}"/>
              </a:ext>
            </a:extLst>
          </p:cNvPr>
          <p:cNvSpPr>
            <a:spLocks noGrp="1"/>
          </p:cNvSpPr>
          <p:nvPr>
            <p:ph type="body" sz="quarter" idx="12" hasCustomPrompt="1"/>
          </p:nvPr>
        </p:nvSpPr>
        <p:spPr>
          <a:xfrm>
            <a:off x="352439" y="2657497"/>
            <a:ext cx="4039703" cy="373803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bg1"/>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6" name="Rectangle 10">
            <a:extLst>
              <a:ext uri="{FF2B5EF4-FFF2-40B4-BE49-F238E27FC236}">
                <a16:creationId xmlns:a16="http://schemas.microsoft.com/office/drawing/2014/main" id="{CD7BBADD-88D4-B746-804C-DA9F17AE0FC6}"/>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8" name="Rectangle">
            <a:extLst>
              <a:ext uri="{FF2B5EF4-FFF2-40B4-BE49-F238E27FC236}">
                <a16:creationId xmlns:a16="http://schemas.microsoft.com/office/drawing/2014/main" id="{6D7B1798-6376-F746-A023-7DD0032D6794}"/>
              </a:ext>
            </a:extLst>
          </p:cNvPr>
          <p:cNvSpPr/>
          <p:nvPr userDrawn="1"/>
        </p:nvSpPr>
        <p:spPr>
          <a:xfrm rot="16200000" flipH="1">
            <a:off x="1241005" y="674342"/>
            <a:ext cx="45719"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24" name="Slide Number">
            <a:extLst>
              <a:ext uri="{FF2B5EF4-FFF2-40B4-BE49-F238E27FC236}">
                <a16:creationId xmlns:a16="http://schemas.microsoft.com/office/drawing/2014/main" id="{BAC4A8BE-4A87-B94A-9078-77A14B9171E5}"/>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25" name="JDPower_Logo16_red.png" descr="JDPower_Logo16_red.png">
            <a:extLst>
              <a:ext uri="{FF2B5EF4-FFF2-40B4-BE49-F238E27FC236}">
                <a16:creationId xmlns:a16="http://schemas.microsoft.com/office/drawing/2014/main" id="{66AB7710-3372-8244-ACD8-34EC956FBF2F}"/>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26" name="Rectangle 25">
            <a:extLst>
              <a:ext uri="{FF2B5EF4-FFF2-40B4-BE49-F238E27FC236}">
                <a16:creationId xmlns:a16="http://schemas.microsoft.com/office/drawing/2014/main" id="{7982A7B5-72C4-5B47-8039-1F44A28F38E0}"/>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Tree>
    <p:extLst>
      <p:ext uri="{BB962C8B-B14F-4D97-AF65-F5344CB8AC3E}">
        <p14:creationId xmlns:p14="http://schemas.microsoft.com/office/powerpoint/2010/main" val="216500832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eft column text - Blk wide w/rul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16433" y="-2"/>
            <a:ext cx="5760489" cy="6858003"/>
          </a:xfrm>
          <a:prstGeom prst="rect">
            <a:avLst/>
          </a:prstGeom>
          <a:solidFill>
            <a:schemeClr val="tx1"/>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406914" y="287235"/>
            <a:ext cx="5010229" cy="1325565"/>
          </a:xfrm>
          <a:prstGeom prst="rect">
            <a:avLst/>
          </a:prstGeom>
        </p:spPr>
        <p:txBody>
          <a:bodyPr lIns="45719" tIns="45719" rIns="45719" bIns="45719" anchor="t"/>
          <a:lstStyle>
            <a:lvl1pPr algn="l">
              <a:defRPr sz="2800">
                <a:solidFill>
                  <a:schemeClr val="bg1"/>
                </a:solidFill>
                <a:latin typeface="Arial" panose="020B0604020202020204" pitchFamily="34" charset="0"/>
                <a:cs typeface="Arial" panose="020B0604020202020204" pitchFamily="34" charset="0"/>
              </a:defRPr>
            </a:lvl1pPr>
          </a:lstStyle>
          <a:p>
            <a:pPr lvl="0"/>
            <a:r>
              <a:rPr lang="en-US" dirty="0"/>
              <a:t>Headline goes here and should read quickly</a:t>
            </a:r>
          </a:p>
        </p:txBody>
      </p:sp>
      <p:sp>
        <p:nvSpPr>
          <p:cNvPr id="12" name="Text Placeholder 2">
            <a:extLst>
              <a:ext uri="{FF2B5EF4-FFF2-40B4-BE49-F238E27FC236}">
                <a16:creationId xmlns:a16="http://schemas.microsoft.com/office/drawing/2014/main" id="{45AB99AA-58E9-4A48-9C59-5E64DA10E5E0}"/>
              </a:ext>
            </a:extLst>
          </p:cNvPr>
          <p:cNvSpPr>
            <a:spLocks noGrp="1"/>
          </p:cNvSpPr>
          <p:nvPr>
            <p:ph type="body" sz="quarter" idx="10" hasCustomPrompt="1"/>
          </p:nvPr>
        </p:nvSpPr>
        <p:spPr>
          <a:xfrm>
            <a:off x="351763" y="1793775"/>
            <a:ext cx="5065380" cy="552451"/>
          </a:xfrm>
          <a:prstGeom prst="rect">
            <a:avLst/>
          </a:prstGeom>
        </p:spPr>
        <p:txBody>
          <a:bodyPr/>
          <a:lstStyle>
            <a:lvl1pPr marL="0" indent="0">
              <a:buNone/>
              <a:defRPr sz="1600" b="1" i="0">
                <a:solidFill>
                  <a:schemeClr val="accent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err="1"/>
              <a:t>Subheadline</a:t>
            </a:r>
            <a:r>
              <a:rPr lang="en-US" dirty="0"/>
              <a:t> goes here and shouldn’t be too many words</a:t>
            </a:r>
          </a:p>
        </p:txBody>
      </p:sp>
      <p:sp>
        <p:nvSpPr>
          <p:cNvPr id="13" name="Text Placeholder 6">
            <a:extLst>
              <a:ext uri="{FF2B5EF4-FFF2-40B4-BE49-F238E27FC236}">
                <a16:creationId xmlns:a16="http://schemas.microsoft.com/office/drawing/2014/main" id="{1E7C82B7-1F4E-6047-A063-46A6D29398B9}"/>
              </a:ext>
            </a:extLst>
          </p:cNvPr>
          <p:cNvSpPr>
            <a:spLocks noGrp="1"/>
          </p:cNvSpPr>
          <p:nvPr>
            <p:ph type="body" sz="quarter" idx="12" hasCustomPrompt="1"/>
          </p:nvPr>
        </p:nvSpPr>
        <p:spPr>
          <a:xfrm>
            <a:off x="351763" y="2593441"/>
            <a:ext cx="5065380" cy="373803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bg1"/>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7" name="Rectangle 10">
            <a:extLst>
              <a:ext uri="{FF2B5EF4-FFF2-40B4-BE49-F238E27FC236}">
                <a16:creationId xmlns:a16="http://schemas.microsoft.com/office/drawing/2014/main" id="{BAB8940D-A513-0A42-9AC4-4D2FD307C98B}"/>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0" name="Rectangle">
            <a:extLst>
              <a:ext uri="{FF2B5EF4-FFF2-40B4-BE49-F238E27FC236}">
                <a16:creationId xmlns:a16="http://schemas.microsoft.com/office/drawing/2014/main" id="{4CC9267A-7F76-3047-9092-B21E63EDF9A6}"/>
              </a:ext>
            </a:extLst>
          </p:cNvPr>
          <p:cNvSpPr/>
          <p:nvPr userDrawn="1"/>
        </p:nvSpPr>
        <p:spPr>
          <a:xfrm rot="16200000" flipH="1">
            <a:off x="1241005" y="714098"/>
            <a:ext cx="45719"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11" name="Slide Number">
            <a:extLst>
              <a:ext uri="{FF2B5EF4-FFF2-40B4-BE49-F238E27FC236}">
                <a16:creationId xmlns:a16="http://schemas.microsoft.com/office/drawing/2014/main" id="{7848D874-DB39-6C45-A8AE-A5DEBA7AD196}"/>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4" name="JDPower_Logo16_red.png" descr="JDPower_Logo16_red.png">
            <a:extLst>
              <a:ext uri="{FF2B5EF4-FFF2-40B4-BE49-F238E27FC236}">
                <a16:creationId xmlns:a16="http://schemas.microsoft.com/office/drawing/2014/main" id="{C76B6BD7-6006-584E-B766-7D907F2771ED}"/>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18" name="Rectangle 17">
            <a:extLst>
              <a:ext uri="{FF2B5EF4-FFF2-40B4-BE49-F238E27FC236}">
                <a16:creationId xmlns:a16="http://schemas.microsoft.com/office/drawing/2014/main" id="{5E3618E4-4217-6149-AC16-B999086868BC}"/>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Tree>
    <p:extLst>
      <p:ext uri="{BB962C8B-B14F-4D97-AF65-F5344CB8AC3E}">
        <p14:creationId xmlns:p14="http://schemas.microsoft.com/office/powerpoint/2010/main" val="116985827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eft column text - Blk solid w/rul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17110" y="2205"/>
            <a:ext cx="12074890" cy="6858003"/>
          </a:xfrm>
          <a:prstGeom prst="rect">
            <a:avLst/>
          </a:prstGeom>
          <a:solidFill>
            <a:schemeClr val="tx1"/>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407590" y="351291"/>
            <a:ext cx="4098031" cy="1325565"/>
          </a:xfrm>
          <a:prstGeom prst="rect">
            <a:avLst/>
          </a:prstGeom>
        </p:spPr>
        <p:txBody>
          <a:bodyPr lIns="45719" tIns="45719" rIns="45719" bIns="45719" anchor="t"/>
          <a:lstStyle>
            <a:lvl1pPr algn="l">
              <a:defRPr sz="2800">
                <a:solidFill>
                  <a:schemeClr val="bg1"/>
                </a:solidFill>
                <a:latin typeface="Arial" panose="020B0604020202020204" pitchFamily="34" charset="0"/>
                <a:cs typeface="Arial" panose="020B0604020202020204" pitchFamily="34" charset="0"/>
              </a:defRPr>
            </a:lvl1pPr>
          </a:lstStyle>
          <a:p>
            <a:pPr lvl="0"/>
            <a:r>
              <a:rPr lang="en-US" dirty="0"/>
              <a:t>Headline goes here and should read quickly</a:t>
            </a:r>
          </a:p>
        </p:txBody>
      </p:sp>
      <p:sp>
        <p:nvSpPr>
          <p:cNvPr id="12" name="Text Placeholder 2">
            <a:extLst>
              <a:ext uri="{FF2B5EF4-FFF2-40B4-BE49-F238E27FC236}">
                <a16:creationId xmlns:a16="http://schemas.microsoft.com/office/drawing/2014/main" id="{44DF7650-CF4F-4D40-86DD-D03A2E13F559}"/>
              </a:ext>
            </a:extLst>
          </p:cNvPr>
          <p:cNvSpPr>
            <a:spLocks noGrp="1"/>
          </p:cNvSpPr>
          <p:nvPr>
            <p:ph type="body" sz="quarter" idx="10" hasCustomPrompt="1"/>
          </p:nvPr>
        </p:nvSpPr>
        <p:spPr>
          <a:xfrm>
            <a:off x="352439" y="2001530"/>
            <a:ext cx="4039703" cy="552451"/>
          </a:xfrm>
          <a:prstGeom prst="rect">
            <a:avLst/>
          </a:prstGeom>
        </p:spPr>
        <p:txBody>
          <a:bodyPr/>
          <a:lstStyle>
            <a:lvl1pPr marL="0" indent="0">
              <a:buNone/>
              <a:defRPr sz="1600" b="1" i="0">
                <a:solidFill>
                  <a:schemeClr val="accent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err="1"/>
              <a:t>Subheadline</a:t>
            </a:r>
            <a:r>
              <a:rPr lang="en-US" dirty="0"/>
              <a:t> goes here and shouldn’t be too many words</a:t>
            </a:r>
          </a:p>
        </p:txBody>
      </p:sp>
      <p:sp>
        <p:nvSpPr>
          <p:cNvPr id="13" name="Text Placeholder 6">
            <a:extLst>
              <a:ext uri="{FF2B5EF4-FFF2-40B4-BE49-F238E27FC236}">
                <a16:creationId xmlns:a16="http://schemas.microsoft.com/office/drawing/2014/main" id="{27B653A0-CDCB-B849-AFE1-7B9E8B5E49EE}"/>
              </a:ext>
            </a:extLst>
          </p:cNvPr>
          <p:cNvSpPr>
            <a:spLocks noGrp="1"/>
          </p:cNvSpPr>
          <p:nvPr>
            <p:ph type="body" sz="quarter" idx="12" hasCustomPrompt="1"/>
          </p:nvPr>
        </p:nvSpPr>
        <p:spPr>
          <a:xfrm>
            <a:off x="352439" y="2801196"/>
            <a:ext cx="4039703" cy="373803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bg1"/>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6" name="Rectangle 10">
            <a:extLst>
              <a:ext uri="{FF2B5EF4-FFF2-40B4-BE49-F238E27FC236}">
                <a16:creationId xmlns:a16="http://schemas.microsoft.com/office/drawing/2014/main" id="{335BD060-8515-5749-A7E3-3A17ED5B6FD8}"/>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8" name="Rectangle">
            <a:extLst>
              <a:ext uri="{FF2B5EF4-FFF2-40B4-BE49-F238E27FC236}">
                <a16:creationId xmlns:a16="http://schemas.microsoft.com/office/drawing/2014/main" id="{4F6D990A-278B-A946-ACD7-9B990A8557AD}"/>
              </a:ext>
            </a:extLst>
          </p:cNvPr>
          <p:cNvSpPr/>
          <p:nvPr userDrawn="1"/>
        </p:nvSpPr>
        <p:spPr>
          <a:xfrm rot="16200000">
            <a:off x="1217388" y="851664"/>
            <a:ext cx="92953"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11" name="Slide Number">
            <a:extLst>
              <a:ext uri="{FF2B5EF4-FFF2-40B4-BE49-F238E27FC236}">
                <a16:creationId xmlns:a16="http://schemas.microsoft.com/office/drawing/2014/main" id="{08539392-1AB0-EF49-9468-CB1B323C2625}"/>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9" name="JDPower_Logo16_red.png" descr="JDPower_Logo16_red.png">
            <a:extLst>
              <a:ext uri="{FF2B5EF4-FFF2-40B4-BE49-F238E27FC236}">
                <a16:creationId xmlns:a16="http://schemas.microsoft.com/office/drawing/2014/main" id="{E7D8D73F-569B-CA4A-9995-68C68CBF0D8C}"/>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14" name="Rectangle 13">
            <a:extLst>
              <a:ext uri="{FF2B5EF4-FFF2-40B4-BE49-F238E27FC236}">
                <a16:creationId xmlns:a16="http://schemas.microsoft.com/office/drawing/2014/main" id="{02E80C63-6F1C-BF4E-BA2D-8F0CE9C0E09E}"/>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cap="none" spc="0" normalizeH="0" baseline="0" dirty="0">
                <a:ln>
                  <a:noFill/>
                </a:ln>
                <a:solidFill>
                  <a:schemeClr val="tx2"/>
                </a:solidFill>
                <a:effectLst/>
                <a:uFillTx/>
                <a:latin typeface="Arial"/>
                <a:ea typeface="Arial"/>
                <a:cs typeface="Arial"/>
                <a:sym typeface="Arial"/>
              </a:rPr>
              <a:t>© 2020 J.D. Power. All Rights Reserved. Charts, graphs, data and insights extracted from this publication must be accompanied by a statement identifying J.D. Power as the publisher and the J.D. Power Financial Services </a:t>
            </a:r>
            <a:br>
              <a:rPr kumimoji="0" lang="en-US" sz="800" b="0" i="0" u="none" strike="noStrike" cap="none" spc="0" normalizeH="0" baseline="0" dirty="0">
                <a:ln>
                  <a:noFill/>
                </a:ln>
                <a:solidFill>
                  <a:schemeClr val="tx2"/>
                </a:solidFill>
                <a:effectLst/>
                <a:uFillTx/>
                <a:latin typeface="Arial"/>
                <a:ea typeface="Arial"/>
                <a:cs typeface="Arial"/>
                <a:sym typeface="Arial"/>
              </a:rPr>
            </a:br>
            <a:r>
              <a:rPr kumimoji="0" lang="en-US" sz="800" b="0" i="0" u="none" strike="noStrike" cap="none" spc="0" normalizeH="0" baseline="0" dirty="0">
                <a:ln>
                  <a:noFill/>
                </a:ln>
                <a:solidFill>
                  <a:schemeClr val="tx2"/>
                </a:solidFill>
                <a:effectLst/>
                <a:uFillTx/>
                <a:latin typeface="Arial"/>
                <a:ea typeface="Arial"/>
                <a:cs typeface="Arial"/>
                <a:sym typeface="Arial"/>
              </a:rPr>
              <a:t>Covid-19 Pulse </a:t>
            </a:r>
            <a:r>
              <a:rPr kumimoji="0" lang="en-US" sz="800" b="0" i="0" u="none" strike="noStrike" cap="none" spc="0" normalizeH="0" baseline="0" dirty="0" err="1">
                <a:ln>
                  <a:noFill/>
                </a:ln>
                <a:solidFill>
                  <a:schemeClr val="tx2"/>
                </a:solidFill>
                <a:effectLst/>
                <a:uFillTx/>
                <a:latin typeface="Arial"/>
                <a:ea typeface="Arial"/>
                <a:cs typeface="Arial"/>
                <a:sym typeface="Arial"/>
              </a:rPr>
              <a:t>Survey</a:t>
            </a:r>
            <a:r>
              <a:rPr kumimoji="0" lang="en-US" sz="800" b="0" i="0" u="none" strike="noStrike" cap="none" spc="0" normalizeH="0" baseline="30000" dirty="0" err="1">
                <a:ln>
                  <a:noFill/>
                </a:ln>
                <a:solidFill>
                  <a:schemeClr val="tx2"/>
                </a:solidFill>
                <a:effectLst/>
                <a:uFillTx/>
                <a:latin typeface="Arial"/>
                <a:ea typeface="Arial"/>
                <a:cs typeface="Arial"/>
                <a:sym typeface="Arial"/>
              </a:rPr>
              <a:t>SM</a:t>
            </a:r>
            <a:r>
              <a:rPr kumimoji="0" lang="en-US" sz="800" b="0" i="0" u="none" strike="noStrike" cap="none" spc="0" normalizeH="0" baseline="0" dirty="0">
                <a:ln>
                  <a:noFill/>
                </a:ln>
                <a:solidFill>
                  <a:schemeClr val="tx2"/>
                </a:solidFill>
                <a:effectLst/>
                <a:uFillTx/>
                <a:latin typeface="Arial"/>
                <a:ea typeface="Arial"/>
                <a:cs typeface="Arial"/>
                <a:sym typeface="Arial"/>
              </a:rPr>
              <a:t> as the source. No advertising or other promotional use can be made of the information in this publication or J.D. Power study results without the express prior written consent of J.D. Power.</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02052082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kinny Left Column">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id="{1BF2C420-44E7-1141-A360-8AA56D19BAA1}"/>
              </a:ext>
            </a:extLst>
          </p:cNvPr>
          <p:cNvSpPr/>
          <p:nvPr userDrawn="1"/>
        </p:nvSpPr>
        <p:spPr>
          <a:xfrm>
            <a:off x="1" y="1765448"/>
            <a:ext cx="2467281" cy="5092093"/>
          </a:xfrm>
          <a:custGeom>
            <a:avLst/>
            <a:gdLst/>
            <a:ahLst/>
            <a:cxnLst/>
            <a:rect l="l" t="t" r="r" b="b"/>
            <a:pathLst>
              <a:path w="4068445" h="8397240">
                <a:moveTo>
                  <a:pt x="0" y="8397202"/>
                </a:moveTo>
                <a:lnTo>
                  <a:pt x="4068169" y="8397202"/>
                </a:lnTo>
                <a:lnTo>
                  <a:pt x="4068169" y="0"/>
                </a:lnTo>
                <a:lnTo>
                  <a:pt x="0" y="0"/>
                </a:lnTo>
                <a:lnTo>
                  <a:pt x="0" y="8397202"/>
                </a:lnTo>
                <a:close/>
              </a:path>
            </a:pathLst>
          </a:custGeom>
          <a:solidFill>
            <a:srgbClr val="EBEBEB"/>
          </a:solidFill>
        </p:spPr>
        <p:txBody>
          <a:bodyPr wrap="square" lIns="0" tIns="0" rIns="0" bIns="0" rtlCol="0"/>
          <a:lstStyle/>
          <a:p>
            <a:endParaRPr sz="496"/>
          </a:p>
        </p:txBody>
      </p:sp>
      <p:sp>
        <p:nvSpPr>
          <p:cNvPr id="5" name="bk object 17">
            <a:extLst>
              <a:ext uri="{FF2B5EF4-FFF2-40B4-BE49-F238E27FC236}">
                <a16:creationId xmlns:a16="http://schemas.microsoft.com/office/drawing/2014/main" id="{6D6EE46A-F810-E647-BE06-A29B6D1FD469}"/>
              </a:ext>
            </a:extLst>
          </p:cNvPr>
          <p:cNvSpPr/>
          <p:nvPr userDrawn="1"/>
        </p:nvSpPr>
        <p:spPr>
          <a:xfrm>
            <a:off x="1" y="1"/>
            <a:ext cx="2467281" cy="1765521"/>
          </a:xfrm>
          <a:custGeom>
            <a:avLst/>
            <a:gdLst/>
            <a:ahLst/>
            <a:cxnLst/>
            <a:rect l="l" t="t" r="r" b="b"/>
            <a:pathLst>
              <a:path w="4068445" h="2911475">
                <a:moveTo>
                  <a:pt x="0" y="2911353"/>
                </a:moveTo>
                <a:lnTo>
                  <a:pt x="0" y="0"/>
                </a:lnTo>
                <a:lnTo>
                  <a:pt x="4068169" y="0"/>
                </a:lnTo>
                <a:lnTo>
                  <a:pt x="4068169" y="2911353"/>
                </a:lnTo>
                <a:lnTo>
                  <a:pt x="0" y="2911353"/>
                </a:lnTo>
                <a:close/>
              </a:path>
            </a:pathLst>
          </a:custGeom>
          <a:solidFill>
            <a:srgbClr val="000000"/>
          </a:solidFill>
        </p:spPr>
        <p:txBody>
          <a:bodyPr wrap="square" lIns="0" tIns="0" rIns="0" bIns="0" rtlCol="0"/>
          <a:lstStyle/>
          <a:p>
            <a:endParaRPr sz="496"/>
          </a:p>
        </p:txBody>
      </p:sp>
      <p:sp>
        <p:nvSpPr>
          <p:cNvPr id="6" name="object 2">
            <a:extLst>
              <a:ext uri="{FF2B5EF4-FFF2-40B4-BE49-F238E27FC236}">
                <a16:creationId xmlns:a16="http://schemas.microsoft.com/office/drawing/2014/main" id="{26773543-ACCB-3A42-9FD7-1BBB6BE795D9}"/>
              </a:ext>
            </a:extLst>
          </p:cNvPr>
          <p:cNvSpPr/>
          <p:nvPr userDrawn="1"/>
        </p:nvSpPr>
        <p:spPr>
          <a:xfrm>
            <a:off x="428" y="1706676"/>
            <a:ext cx="2466941" cy="58865"/>
          </a:xfrm>
          <a:prstGeom prst="rect">
            <a:avLst/>
          </a:prstGeom>
          <a:blipFill>
            <a:blip r:embed="rId2" cstate="print"/>
            <a:stretch>
              <a:fillRect/>
            </a:stretch>
          </a:blipFill>
        </p:spPr>
        <p:txBody>
          <a:bodyPr wrap="square" lIns="0" tIns="0" rIns="0" bIns="0" rtlCol="0"/>
          <a:lstStyle/>
          <a:p>
            <a:endParaRPr sz="496"/>
          </a:p>
        </p:txBody>
      </p:sp>
      <p:sp>
        <p:nvSpPr>
          <p:cNvPr id="7" name="Text Placeholder 2">
            <a:extLst>
              <a:ext uri="{FF2B5EF4-FFF2-40B4-BE49-F238E27FC236}">
                <a16:creationId xmlns:a16="http://schemas.microsoft.com/office/drawing/2014/main" id="{4C631411-6BDE-8144-B1D6-6417ACC3C5E3}"/>
              </a:ext>
            </a:extLst>
          </p:cNvPr>
          <p:cNvSpPr>
            <a:spLocks noGrp="1"/>
          </p:cNvSpPr>
          <p:nvPr>
            <p:ph type="body" sz="quarter" idx="10" hasCustomPrompt="1"/>
          </p:nvPr>
        </p:nvSpPr>
        <p:spPr>
          <a:xfrm>
            <a:off x="239937" y="330309"/>
            <a:ext cx="2024292" cy="1217953"/>
          </a:xfrm>
          <a:prstGeom prst="rect">
            <a:avLst/>
          </a:prstGeom>
        </p:spPr>
        <p:txBody>
          <a:bodyPr/>
          <a:lstStyle>
            <a:lvl1pPr marL="0" indent="0">
              <a:buNone/>
              <a:defRPr sz="1867" b="0" i="0">
                <a:solidFill>
                  <a:schemeClr val="bg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Smaller title as a continuation of prior slide’s idea or metrics</a:t>
            </a:r>
          </a:p>
        </p:txBody>
      </p:sp>
      <p:sp>
        <p:nvSpPr>
          <p:cNvPr id="8" name="Text Placeholder 6">
            <a:extLst>
              <a:ext uri="{FF2B5EF4-FFF2-40B4-BE49-F238E27FC236}">
                <a16:creationId xmlns:a16="http://schemas.microsoft.com/office/drawing/2014/main" id="{7578CC96-C950-F64D-9FCB-AA0ACE370128}"/>
              </a:ext>
            </a:extLst>
          </p:cNvPr>
          <p:cNvSpPr>
            <a:spLocks noGrp="1"/>
          </p:cNvSpPr>
          <p:nvPr>
            <p:ph type="body" sz="quarter" idx="12" hasCustomPrompt="1"/>
          </p:nvPr>
        </p:nvSpPr>
        <p:spPr>
          <a:xfrm>
            <a:off x="239937" y="2095832"/>
            <a:ext cx="1887444" cy="373803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a:t>
            </a:r>
          </a:p>
        </p:txBody>
      </p:sp>
      <p:sp>
        <p:nvSpPr>
          <p:cNvPr id="12" name="Rectangle 11">
            <a:extLst>
              <a:ext uri="{FF2B5EF4-FFF2-40B4-BE49-F238E27FC236}">
                <a16:creationId xmlns:a16="http://schemas.microsoft.com/office/drawing/2014/main" id="{DE9F5F0C-446D-3A40-BCA6-B50E27A3B855}"/>
              </a:ext>
            </a:extLst>
          </p:cNvPr>
          <p:cNvSpPr/>
          <p:nvPr userDrawn="1"/>
        </p:nvSpPr>
        <p:spPr>
          <a:xfrm>
            <a:off x="2675877"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b="0" i="0" dirty="0">
                <a:solidFill>
                  <a:schemeClr val="accent6"/>
                </a:solidFill>
                <a:latin typeface="Arial" panose="020B0604020202020204" pitchFamily="34" charset="0"/>
              </a:rPr>
              <a:t>© 2020 J.D. Power. All Rights Reserved. CONFIDENTIAL &amp; PROPRIETARY</a:t>
            </a:r>
          </a:p>
        </p:txBody>
      </p:sp>
      <p:sp>
        <p:nvSpPr>
          <p:cNvPr id="15" name="Slide Number">
            <a:extLst>
              <a:ext uri="{FF2B5EF4-FFF2-40B4-BE49-F238E27FC236}">
                <a16:creationId xmlns:a16="http://schemas.microsoft.com/office/drawing/2014/main" id="{E6364285-844B-7D4E-A7F3-26290ADDB668}"/>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6" name="JDPower_Logo16_red.png" descr="JDPower_Logo16_red.png">
            <a:extLst>
              <a:ext uri="{FF2B5EF4-FFF2-40B4-BE49-F238E27FC236}">
                <a16:creationId xmlns:a16="http://schemas.microsoft.com/office/drawing/2014/main" id="{DA8C0133-11E6-4949-ABD4-F5151661447F}"/>
              </a:ext>
            </a:extLst>
          </p:cNvPr>
          <p:cNvPicPr>
            <a:picLocks noChangeAspect="1"/>
          </p:cNvPicPr>
          <p:nvPr userDrawn="1"/>
        </p:nvPicPr>
        <p:blipFill>
          <a:blip r:embed="rId3"/>
          <a:srcRect t="4125" b="4125"/>
          <a:stretch>
            <a:fillRect/>
          </a:stretch>
        </p:blipFill>
        <p:spPr>
          <a:xfrm>
            <a:off x="10841203" y="6586875"/>
            <a:ext cx="916053" cy="134356"/>
          </a:xfrm>
          <a:prstGeom prst="rect">
            <a:avLst/>
          </a:prstGeom>
          <a:ln w="3175">
            <a:miter lim="400000"/>
          </a:ln>
        </p:spPr>
      </p:pic>
    </p:spTree>
    <p:extLst>
      <p:ext uri="{BB962C8B-B14F-4D97-AF65-F5344CB8AC3E}">
        <p14:creationId xmlns:p14="http://schemas.microsoft.com/office/powerpoint/2010/main" val="393754108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Left black column w/gradient &amp; rule">
    <p:bg>
      <p:bgPr>
        <a:gradFill flip="none" rotWithShape="1">
          <a:gsLst>
            <a:gs pos="0">
              <a:srgbClr val="ECECEC"/>
            </a:gs>
            <a:gs pos="100000">
              <a:srgbClr val="FFFFFF"/>
            </a:gs>
          </a:gsLst>
          <a:lin ang="5400000" scaled="0"/>
        </a:gradFill>
        <a:effectLst/>
      </p:bgPr>
    </p:bg>
    <p:spTree>
      <p:nvGrpSpPr>
        <p:cNvPr id="1" name=""/>
        <p:cNvGrpSpPr/>
        <p:nvPr/>
      </p:nvGrpSpPr>
      <p:grpSpPr>
        <a:xfrm>
          <a:off x="0" y="0"/>
          <a:ext cx="0" cy="0"/>
          <a:chOff x="0" y="0"/>
          <a:chExt cx="0" cy="0"/>
        </a:xfrm>
      </p:grpSpPr>
      <p:sp>
        <p:nvSpPr>
          <p:cNvPr id="152" name="Rectangle 10"/>
          <p:cNvSpPr/>
          <p:nvPr/>
        </p:nvSpPr>
        <p:spPr>
          <a:xfrm rot="16200000">
            <a:off x="-32797" y="3357887"/>
            <a:ext cx="6858001" cy="142228"/>
          </a:xfrm>
          <a:prstGeom prst="rect">
            <a:avLst/>
          </a:prstGeom>
          <a:gradFill>
            <a:gsLst>
              <a:gs pos="0">
                <a:srgbClr val="33E776"/>
              </a:gs>
              <a:gs pos="100000">
                <a:srgbClr val="0086FC"/>
              </a:gs>
            </a:gsLst>
          </a:gradFill>
          <a:ln w="3175">
            <a:miter lim="400000"/>
          </a:ln>
        </p:spPr>
        <p:txBody>
          <a:bodyPr lIns="60960" tIns="60960" rIns="60960" bIns="60960" anchor="ctr"/>
          <a:lstStyle/>
          <a:p>
            <a:pPr defTabSz="914377">
              <a:defRPr sz="3400" b="0">
                <a:solidFill>
                  <a:srgbClr val="FFFFFF"/>
                </a:solidFill>
                <a:latin typeface="Arial"/>
                <a:ea typeface="Arial"/>
                <a:cs typeface="Arial"/>
                <a:sym typeface="Arial"/>
              </a:defRPr>
            </a:pPr>
            <a:endParaRPr sz="1700"/>
          </a:p>
        </p:txBody>
      </p:sp>
      <p:sp>
        <p:nvSpPr>
          <p:cNvPr id="153" name="Rectangle"/>
          <p:cNvSpPr txBox="1"/>
          <p:nvPr/>
        </p:nvSpPr>
        <p:spPr>
          <a:xfrm>
            <a:off x="-1" y="-1"/>
            <a:ext cx="3325092" cy="6858001"/>
          </a:xfrm>
          <a:prstGeom prst="rect">
            <a:avLst/>
          </a:prstGeom>
          <a:solidFill>
            <a:srgbClr val="000000"/>
          </a:solidFill>
          <a:ln w="3175">
            <a:miter lim="400000"/>
          </a:ln>
        </p:spPr>
        <p:txBody>
          <a:bodyPr lIns="60960" tIns="60960" rIns="60960" bIns="60960">
            <a:normAutofit/>
          </a:bodyPr>
          <a:lstStyle/>
          <a:p>
            <a:pPr algn="l" defTabSz="914377">
              <a:lnSpc>
                <a:spcPct val="90000"/>
              </a:lnSpc>
              <a:spcBef>
                <a:spcPts val="900"/>
              </a:spcBef>
              <a:defRPr sz="4800" b="0">
                <a:solidFill>
                  <a:srgbClr val="FFFFFF"/>
                </a:solidFill>
                <a:latin typeface="Helvetica"/>
                <a:ea typeface="Helvetica"/>
                <a:cs typeface="Helvetica"/>
                <a:sym typeface="Helvetica"/>
              </a:defRPr>
            </a:pPr>
            <a:endParaRPr sz="2400" b="0" i="0" dirty="0">
              <a:latin typeface="Arial" panose="020B0604020202020204" pitchFamily="34" charset="0"/>
              <a:cs typeface="Arial" panose="020B0604020202020204" pitchFamily="34" charset="0"/>
            </a:endParaRPr>
          </a:p>
        </p:txBody>
      </p:sp>
      <p:sp>
        <p:nvSpPr>
          <p:cNvPr id="154" name="Slide Number"/>
          <p:cNvSpPr txBox="1">
            <a:spLocks noGrp="1"/>
          </p:cNvSpPr>
          <p:nvPr>
            <p:ph type="sldNum" sz="quarter" idx="2"/>
          </p:nvPr>
        </p:nvSpPr>
        <p:spPr>
          <a:xfrm>
            <a:off x="11968444" y="13081002"/>
            <a:ext cx="434413" cy="471924"/>
          </a:xfrm>
          <a:prstGeom prst="rect">
            <a:avLst/>
          </a:prstGeom>
          <a:ln w="3175">
            <a:miter lim="400000"/>
          </a:ln>
        </p:spPr>
        <p:txBody>
          <a:bodyPr wrap="none" lIns="50800" tIns="50800" rIns="50800" bIns="50800">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79"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594"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189"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783"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377"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2971"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566"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160"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754"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mtClean="0"/>
              <a:pPr/>
              <a:t>‹#›</a:t>
            </a:fld>
            <a:endParaRPr/>
          </a:p>
        </p:txBody>
      </p:sp>
      <p:sp>
        <p:nvSpPr>
          <p:cNvPr id="9" name="Rectangle 8">
            <a:extLst>
              <a:ext uri="{FF2B5EF4-FFF2-40B4-BE49-F238E27FC236}">
                <a16:creationId xmlns:a16="http://schemas.microsoft.com/office/drawing/2014/main" id="{F557B567-B11B-CB47-8EBE-B2084DF36177}"/>
              </a:ext>
            </a:extLst>
          </p:cNvPr>
          <p:cNvSpPr/>
          <p:nvPr userDrawn="1"/>
        </p:nvSpPr>
        <p:spPr>
          <a:xfrm>
            <a:off x="3690441"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b="0" i="0" dirty="0">
                <a:solidFill>
                  <a:schemeClr val="accent6"/>
                </a:solidFill>
                <a:latin typeface="Arial" panose="020B0604020202020204" pitchFamily="34" charset="0"/>
              </a:rPr>
              <a:t>© 2020 J.D. Power. All Rights Reserved. CONFIDENTIAL &amp; PROPRIETARY</a:t>
            </a:r>
          </a:p>
        </p:txBody>
      </p:sp>
      <p:sp>
        <p:nvSpPr>
          <p:cNvPr id="8" name="Text Placeholder 2">
            <a:extLst>
              <a:ext uri="{FF2B5EF4-FFF2-40B4-BE49-F238E27FC236}">
                <a16:creationId xmlns:a16="http://schemas.microsoft.com/office/drawing/2014/main" id="{F8D90B95-A92D-BC4E-B49D-D566E6062BA8}"/>
              </a:ext>
            </a:extLst>
          </p:cNvPr>
          <p:cNvSpPr>
            <a:spLocks noGrp="1"/>
          </p:cNvSpPr>
          <p:nvPr>
            <p:ph type="body" sz="quarter" idx="10" hasCustomPrompt="1"/>
          </p:nvPr>
        </p:nvSpPr>
        <p:spPr>
          <a:xfrm>
            <a:off x="178965" y="2121708"/>
            <a:ext cx="2923000" cy="810335"/>
          </a:xfrm>
          <a:prstGeom prst="rect">
            <a:avLst/>
          </a:prstGeom>
        </p:spPr>
        <p:txBody>
          <a:bodyPr/>
          <a:lstStyle>
            <a:lvl1pPr marL="0" indent="0">
              <a:buNone/>
              <a:defRPr sz="1600" b="1" i="0">
                <a:solidFill>
                  <a:srgbClr val="00B0F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err="1"/>
              <a:t>Subheadline</a:t>
            </a:r>
            <a:r>
              <a:rPr lang="en-US" dirty="0"/>
              <a:t> goes here and shouldn’t be too many words</a:t>
            </a:r>
          </a:p>
        </p:txBody>
      </p:sp>
      <p:sp>
        <p:nvSpPr>
          <p:cNvPr id="12" name="Text Placeholder 4">
            <a:extLst>
              <a:ext uri="{FF2B5EF4-FFF2-40B4-BE49-F238E27FC236}">
                <a16:creationId xmlns:a16="http://schemas.microsoft.com/office/drawing/2014/main" id="{9C787444-1846-BD45-A7F9-AA02995CD1A8}"/>
              </a:ext>
            </a:extLst>
          </p:cNvPr>
          <p:cNvSpPr>
            <a:spLocks noGrp="1"/>
          </p:cNvSpPr>
          <p:nvPr>
            <p:ph type="body" sz="quarter" idx="11" hasCustomPrompt="1"/>
          </p:nvPr>
        </p:nvSpPr>
        <p:spPr>
          <a:xfrm>
            <a:off x="178965" y="398144"/>
            <a:ext cx="2923000" cy="1516669"/>
          </a:xfrm>
          <a:prstGeom prst="rect">
            <a:avLst/>
          </a:prstGeom>
        </p:spPr>
        <p:txBody>
          <a:bodyPr/>
          <a:lstStyle>
            <a:lvl1pPr marL="0" indent="0">
              <a:lnSpc>
                <a:spcPct val="100000"/>
              </a:lnSpc>
              <a:buNone/>
              <a:defRPr b="0" i="0">
                <a:solidFill>
                  <a:schemeClr val="bg1"/>
                </a:solidFill>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dirty="0"/>
              <a:t>Headline goes here and should read quickly</a:t>
            </a:r>
          </a:p>
        </p:txBody>
      </p:sp>
      <p:sp>
        <p:nvSpPr>
          <p:cNvPr id="13" name="Text Placeholder 6">
            <a:extLst>
              <a:ext uri="{FF2B5EF4-FFF2-40B4-BE49-F238E27FC236}">
                <a16:creationId xmlns:a16="http://schemas.microsoft.com/office/drawing/2014/main" id="{A81B196F-D428-ED40-8B4E-43BEB2BC4F5F}"/>
              </a:ext>
            </a:extLst>
          </p:cNvPr>
          <p:cNvSpPr>
            <a:spLocks noGrp="1"/>
          </p:cNvSpPr>
          <p:nvPr>
            <p:ph type="body" sz="quarter" idx="12" hasCustomPrompt="1"/>
          </p:nvPr>
        </p:nvSpPr>
        <p:spPr>
          <a:xfrm>
            <a:off x="178965" y="3138938"/>
            <a:ext cx="2923000" cy="3084549"/>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bg1"/>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4" name="Slide Number">
            <a:extLst>
              <a:ext uri="{FF2B5EF4-FFF2-40B4-BE49-F238E27FC236}">
                <a16:creationId xmlns:a16="http://schemas.microsoft.com/office/drawing/2014/main" id="{5FE231C1-5C28-974B-9E42-A1F866E04B14}"/>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5" name="JDPower_Logo16_red.png" descr="JDPower_Logo16_red.png">
            <a:extLst>
              <a:ext uri="{FF2B5EF4-FFF2-40B4-BE49-F238E27FC236}">
                <a16:creationId xmlns:a16="http://schemas.microsoft.com/office/drawing/2014/main" id="{4BBF7F02-7D8C-5245-BDDF-127492C8CD03}"/>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Tree>
    <p:extLst>
      <p:ext uri="{BB962C8B-B14F-4D97-AF65-F5344CB8AC3E}">
        <p14:creationId xmlns:p14="http://schemas.microsoft.com/office/powerpoint/2010/main" val="410588011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eft black column w/gradient">
    <p:bg>
      <p:bgPr>
        <a:gradFill flip="none" rotWithShape="1">
          <a:gsLst>
            <a:gs pos="0">
              <a:srgbClr val="ECECEC"/>
            </a:gs>
            <a:gs pos="100000">
              <a:srgbClr val="FFFFFF"/>
            </a:gs>
          </a:gsLst>
          <a:lin ang="5400000" scaled="0"/>
        </a:gradFill>
        <a:effectLst/>
      </p:bgPr>
    </p:bg>
    <p:spTree>
      <p:nvGrpSpPr>
        <p:cNvPr id="1" name=""/>
        <p:cNvGrpSpPr/>
        <p:nvPr/>
      </p:nvGrpSpPr>
      <p:grpSpPr>
        <a:xfrm>
          <a:off x="0" y="0"/>
          <a:ext cx="0" cy="0"/>
          <a:chOff x="0" y="0"/>
          <a:chExt cx="0" cy="0"/>
        </a:xfrm>
      </p:grpSpPr>
      <p:sp>
        <p:nvSpPr>
          <p:cNvPr id="152" name="Rectangle 10"/>
          <p:cNvSpPr/>
          <p:nvPr/>
        </p:nvSpPr>
        <p:spPr>
          <a:xfrm rot="16200000">
            <a:off x="-32797" y="3357887"/>
            <a:ext cx="6858001" cy="142228"/>
          </a:xfrm>
          <a:prstGeom prst="rect">
            <a:avLst/>
          </a:prstGeom>
          <a:gradFill>
            <a:gsLst>
              <a:gs pos="0">
                <a:srgbClr val="33E776"/>
              </a:gs>
              <a:gs pos="100000">
                <a:srgbClr val="0086FC"/>
              </a:gs>
            </a:gsLst>
          </a:gradFill>
          <a:ln w="3175">
            <a:miter lim="400000"/>
          </a:ln>
        </p:spPr>
        <p:txBody>
          <a:bodyPr lIns="60960" tIns="60960" rIns="60960" bIns="60960" anchor="ctr"/>
          <a:lstStyle/>
          <a:p>
            <a:pPr defTabSz="914377">
              <a:defRPr sz="3400" b="0">
                <a:solidFill>
                  <a:srgbClr val="FFFFFF"/>
                </a:solidFill>
                <a:latin typeface="Arial"/>
                <a:ea typeface="Arial"/>
                <a:cs typeface="Arial"/>
                <a:sym typeface="Arial"/>
              </a:defRPr>
            </a:pPr>
            <a:endParaRPr sz="1700"/>
          </a:p>
        </p:txBody>
      </p:sp>
      <p:sp>
        <p:nvSpPr>
          <p:cNvPr id="153" name="Rectangle"/>
          <p:cNvSpPr txBox="1"/>
          <p:nvPr/>
        </p:nvSpPr>
        <p:spPr>
          <a:xfrm>
            <a:off x="-1" y="-1"/>
            <a:ext cx="3325092" cy="6858001"/>
          </a:xfrm>
          <a:prstGeom prst="rect">
            <a:avLst/>
          </a:prstGeom>
          <a:solidFill>
            <a:srgbClr val="000000"/>
          </a:solidFill>
          <a:ln w="3175">
            <a:miter lim="400000"/>
          </a:ln>
        </p:spPr>
        <p:txBody>
          <a:bodyPr lIns="60960" tIns="60960" rIns="60960" bIns="60960">
            <a:normAutofit/>
          </a:bodyPr>
          <a:lstStyle/>
          <a:p>
            <a:pPr algn="l" defTabSz="914377">
              <a:lnSpc>
                <a:spcPct val="90000"/>
              </a:lnSpc>
              <a:spcBef>
                <a:spcPts val="900"/>
              </a:spcBef>
              <a:defRPr sz="4800" b="0">
                <a:solidFill>
                  <a:srgbClr val="FFFFFF"/>
                </a:solidFill>
                <a:latin typeface="Helvetica"/>
                <a:ea typeface="Helvetica"/>
                <a:cs typeface="Helvetica"/>
                <a:sym typeface="Helvetica"/>
              </a:defRPr>
            </a:pPr>
            <a:endParaRPr sz="2400" b="0" i="0" dirty="0">
              <a:latin typeface="Arial" panose="020B0604020202020204" pitchFamily="34" charset="0"/>
              <a:cs typeface="Arial" panose="020B0604020202020204" pitchFamily="34" charset="0"/>
            </a:endParaRPr>
          </a:p>
        </p:txBody>
      </p:sp>
      <p:sp>
        <p:nvSpPr>
          <p:cNvPr id="154" name="Slide Number"/>
          <p:cNvSpPr txBox="1">
            <a:spLocks noGrp="1"/>
          </p:cNvSpPr>
          <p:nvPr>
            <p:ph type="sldNum" sz="quarter" idx="2"/>
          </p:nvPr>
        </p:nvSpPr>
        <p:spPr>
          <a:xfrm>
            <a:off x="11968444" y="13081002"/>
            <a:ext cx="434413" cy="471924"/>
          </a:xfrm>
          <a:prstGeom prst="rect">
            <a:avLst/>
          </a:prstGeom>
          <a:ln w="3175">
            <a:miter lim="400000"/>
          </a:ln>
        </p:spPr>
        <p:txBody>
          <a:bodyPr wrap="none" lIns="50800" tIns="50800" rIns="50800" bIns="50800">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79"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594"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189"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783"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377"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2971"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566"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160"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754"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mtClean="0"/>
              <a:pPr/>
              <a:t>‹#›</a:t>
            </a:fld>
            <a:endParaRPr/>
          </a:p>
        </p:txBody>
      </p:sp>
      <p:sp>
        <p:nvSpPr>
          <p:cNvPr id="12" name="Text Placeholder 4">
            <a:extLst>
              <a:ext uri="{FF2B5EF4-FFF2-40B4-BE49-F238E27FC236}">
                <a16:creationId xmlns:a16="http://schemas.microsoft.com/office/drawing/2014/main" id="{9C787444-1846-BD45-A7F9-AA02995CD1A8}"/>
              </a:ext>
            </a:extLst>
          </p:cNvPr>
          <p:cNvSpPr>
            <a:spLocks noGrp="1"/>
          </p:cNvSpPr>
          <p:nvPr>
            <p:ph type="body" sz="quarter" idx="11" hasCustomPrompt="1"/>
          </p:nvPr>
        </p:nvSpPr>
        <p:spPr>
          <a:xfrm>
            <a:off x="178965" y="398144"/>
            <a:ext cx="2923000" cy="1516669"/>
          </a:xfrm>
          <a:prstGeom prst="rect">
            <a:avLst/>
          </a:prstGeom>
        </p:spPr>
        <p:txBody>
          <a:bodyPr/>
          <a:lstStyle>
            <a:lvl1pPr marL="0" indent="0">
              <a:lnSpc>
                <a:spcPct val="100000"/>
              </a:lnSpc>
              <a:buNone/>
              <a:defRPr b="0" i="0">
                <a:solidFill>
                  <a:schemeClr val="bg1"/>
                </a:solidFill>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dirty="0"/>
              <a:t>Headline goes here and should read quickly</a:t>
            </a:r>
          </a:p>
        </p:txBody>
      </p:sp>
      <p:sp>
        <p:nvSpPr>
          <p:cNvPr id="13" name="Text Placeholder 6">
            <a:extLst>
              <a:ext uri="{FF2B5EF4-FFF2-40B4-BE49-F238E27FC236}">
                <a16:creationId xmlns:a16="http://schemas.microsoft.com/office/drawing/2014/main" id="{A81B196F-D428-ED40-8B4E-43BEB2BC4F5F}"/>
              </a:ext>
            </a:extLst>
          </p:cNvPr>
          <p:cNvSpPr>
            <a:spLocks noGrp="1"/>
          </p:cNvSpPr>
          <p:nvPr>
            <p:ph type="body" sz="quarter" idx="12" hasCustomPrompt="1"/>
          </p:nvPr>
        </p:nvSpPr>
        <p:spPr>
          <a:xfrm>
            <a:off x="178965" y="2448315"/>
            <a:ext cx="2923000" cy="3084549"/>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bg1"/>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4" name="Rectangle 13">
            <a:extLst>
              <a:ext uri="{FF2B5EF4-FFF2-40B4-BE49-F238E27FC236}">
                <a16:creationId xmlns:a16="http://schemas.microsoft.com/office/drawing/2014/main" id="{2457C4CC-7A60-7E44-A209-E1ABFCE27AE3}"/>
              </a:ext>
            </a:extLst>
          </p:cNvPr>
          <p:cNvSpPr/>
          <p:nvPr userDrawn="1"/>
        </p:nvSpPr>
        <p:spPr>
          <a:xfrm>
            <a:off x="3690441"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b="0" i="0" dirty="0">
                <a:solidFill>
                  <a:schemeClr val="accent6"/>
                </a:solidFill>
                <a:latin typeface="Arial" panose="020B0604020202020204" pitchFamily="34" charset="0"/>
              </a:rPr>
              <a:t>© 2020 J.D. Power. All Rights Reserved. CONFIDENTIAL &amp; PROPRIETARY</a:t>
            </a:r>
          </a:p>
        </p:txBody>
      </p:sp>
      <p:sp>
        <p:nvSpPr>
          <p:cNvPr id="10" name="Slide Number">
            <a:extLst>
              <a:ext uri="{FF2B5EF4-FFF2-40B4-BE49-F238E27FC236}">
                <a16:creationId xmlns:a16="http://schemas.microsoft.com/office/drawing/2014/main" id="{45997DC8-F507-CF44-B288-EED1847D7D82}"/>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1" name="JDPower_Logo16_red.png" descr="JDPower_Logo16_red.png">
            <a:extLst>
              <a:ext uri="{FF2B5EF4-FFF2-40B4-BE49-F238E27FC236}">
                <a16:creationId xmlns:a16="http://schemas.microsoft.com/office/drawing/2014/main" id="{D16A4258-6434-2E46-86EE-A482272649D6}"/>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Tree>
    <p:extLst>
      <p:ext uri="{BB962C8B-B14F-4D97-AF65-F5344CB8AC3E}">
        <p14:creationId xmlns:p14="http://schemas.microsoft.com/office/powerpoint/2010/main" val="221780088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in black">
    <p:bg>
      <p:bgPr>
        <a:solidFill>
          <a:schemeClr val="tx1"/>
        </a:solidFill>
        <a:effectLst/>
      </p:bgPr>
    </p:bg>
    <p:spTree>
      <p:nvGrpSpPr>
        <p:cNvPr id="1" name=""/>
        <p:cNvGrpSpPr/>
        <p:nvPr/>
      </p:nvGrpSpPr>
      <p:grpSpPr>
        <a:xfrm>
          <a:off x="0" y="0"/>
          <a:ext cx="0" cy="0"/>
          <a:chOff x="0" y="0"/>
          <a:chExt cx="0" cy="0"/>
        </a:xfrm>
      </p:grpSpPr>
      <p:sp>
        <p:nvSpPr>
          <p:cNvPr id="66" name="Title Text"/>
          <p:cNvSpPr txBox="1">
            <a:spLocks noGrp="1"/>
          </p:cNvSpPr>
          <p:nvPr>
            <p:ph type="title" hasCustomPrompt="1"/>
          </p:nvPr>
        </p:nvSpPr>
        <p:spPr>
          <a:xfrm>
            <a:off x="303756" y="227304"/>
            <a:ext cx="11536877" cy="1036715"/>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en-US" dirty="0"/>
              <a:t>Headline / Title goes here, is max 32pt and min 24pt, and is around twelve or so words</a:t>
            </a:r>
            <a:endParaRPr dirty="0"/>
          </a:p>
        </p:txBody>
      </p:sp>
      <p:sp>
        <p:nvSpPr>
          <p:cNvPr id="67" name="Body Level One…"/>
          <p:cNvSpPr txBox="1">
            <a:spLocks noGrp="1"/>
          </p:cNvSpPr>
          <p:nvPr>
            <p:ph type="body" idx="1"/>
          </p:nvPr>
        </p:nvSpPr>
        <p:spPr>
          <a:xfrm>
            <a:off x="303758" y="2180683"/>
            <a:ext cx="11536877" cy="4178847"/>
          </a:xfrm>
          <a:prstGeom prst="rect">
            <a:avLst/>
          </a:prstGeom>
        </p:spPr>
        <p:txBody>
          <a:bodyPr/>
          <a:lstStyle>
            <a:lvl1pPr marL="8466" indent="0">
              <a:lnSpc>
                <a:spcPct val="100000"/>
              </a:lnSpc>
              <a:spcBef>
                <a:spcPts val="1600"/>
              </a:spcBef>
              <a:buSzTx/>
              <a:buFontTx/>
              <a:buNone/>
              <a:tabLst/>
              <a:defRPr sz="2133">
                <a:solidFill>
                  <a:schemeClr val="bg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bg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bg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bg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bg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Text Placeholder 2">
            <a:extLst>
              <a:ext uri="{FF2B5EF4-FFF2-40B4-BE49-F238E27FC236}">
                <a16:creationId xmlns:a16="http://schemas.microsoft.com/office/drawing/2014/main" id="{BF35EE8A-96BF-2446-B214-F6A48DCE55D1}"/>
              </a:ext>
            </a:extLst>
          </p:cNvPr>
          <p:cNvSpPr>
            <a:spLocks noGrp="1"/>
          </p:cNvSpPr>
          <p:nvPr>
            <p:ph type="body" sz="quarter" idx="10" hasCustomPrompt="1"/>
          </p:nvPr>
        </p:nvSpPr>
        <p:spPr>
          <a:xfrm>
            <a:off x="303757" y="1470763"/>
            <a:ext cx="11536876" cy="552451"/>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Tree>
    <p:extLst>
      <p:ext uri="{BB962C8B-B14F-4D97-AF65-F5344CB8AC3E}">
        <p14:creationId xmlns:p14="http://schemas.microsoft.com/office/powerpoint/2010/main" val="284786149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in black w/rule">
    <p:bg>
      <p:bgPr>
        <a:solidFill>
          <a:schemeClr val="tx1"/>
        </a:solidFill>
        <a:effectLst/>
      </p:bgPr>
    </p:bg>
    <p:spTree>
      <p:nvGrpSpPr>
        <p:cNvPr id="1" name=""/>
        <p:cNvGrpSpPr/>
        <p:nvPr/>
      </p:nvGrpSpPr>
      <p:grpSpPr>
        <a:xfrm>
          <a:off x="0" y="0"/>
          <a:ext cx="0" cy="0"/>
          <a:chOff x="0" y="0"/>
          <a:chExt cx="0" cy="0"/>
        </a:xfrm>
      </p:grpSpPr>
      <p:sp>
        <p:nvSpPr>
          <p:cNvPr id="66" name="Title Text"/>
          <p:cNvSpPr txBox="1">
            <a:spLocks noGrp="1"/>
          </p:cNvSpPr>
          <p:nvPr>
            <p:ph type="title" hasCustomPrompt="1"/>
          </p:nvPr>
        </p:nvSpPr>
        <p:spPr>
          <a:xfrm>
            <a:off x="303756" y="227304"/>
            <a:ext cx="11536877" cy="1036715"/>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en-US" dirty="0"/>
              <a:t>Headline / Title goes here, is max 32pt and min 24pt, and is around twelve or so words</a:t>
            </a:r>
            <a:endParaRPr dirty="0"/>
          </a:p>
        </p:txBody>
      </p:sp>
      <p:sp>
        <p:nvSpPr>
          <p:cNvPr id="67" name="Body Level One…"/>
          <p:cNvSpPr txBox="1">
            <a:spLocks noGrp="1"/>
          </p:cNvSpPr>
          <p:nvPr>
            <p:ph type="body" idx="1"/>
          </p:nvPr>
        </p:nvSpPr>
        <p:spPr>
          <a:xfrm>
            <a:off x="303758" y="2368384"/>
            <a:ext cx="11536877" cy="3894037"/>
          </a:xfrm>
          <a:prstGeom prst="rect">
            <a:avLst/>
          </a:prstGeom>
        </p:spPr>
        <p:txBody>
          <a:bodyPr/>
          <a:lstStyle>
            <a:lvl1pPr marL="8466" indent="0">
              <a:lnSpc>
                <a:spcPct val="100000"/>
              </a:lnSpc>
              <a:spcBef>
                <a:spcPts val="1600"/>
              </a:spcBef>
              <a:buSzTx/>
              <a:buFontTx/>
              <a:buNone/>
              <a:tabLst/>
              <a:defRPr sz="2133">
                <a:solidFill>
                  <a:schemeClr val="bg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bg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bg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bg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bg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Text Placeholder 2">
            <a:extLst>
              <a:ext uri="{FF2B5EF4-FFF2-40B4-BE49-F238E27FC236}">
                <a16:creationId xmlns:a16="http://schemas.microsoft.com/office/drawing/2014/main" id="{BF35EE8A-96BF-2446-B214-F6A48DCE55D1}"/>
              </a:ext>
            </a:extLst>
          </p:cNvPr>
          <p:cNvSpPr>
            <a:spLocks noGrp="1"/>
          </p:cNvSpPr>
          <p:nvPr>
            <p:ph type="body" sz="quarter" idx="10" hasCustomPrompt="1"/>
          </p:nvPr>
        </p:nvSpPr>
        <p:spPr>
          <a:xfrm>
            <a:off x="303757" y="1581873"/>
            <a:ext cx="11536876" cy="552451"/>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
        <p:nvSpPr>
          <p:cNvPr id="17" name="Rectangle">
            <a:extLst>
              <a:ext uri="{FF2B5EF4-FFF2-40B4-BE49-F238E27FC236}">
                <a16:creationId xmlns:a16="http://schemas.microsoft.com/office/drawing/2014/main" id="{D4B0A651-F0FD-9C47-A2CF-FFDDDBF56A90}"/>
              </a:ext>
            </a:extLst>
          </p:cNvPr>
          <p:cNvSpPr/>
          <p:nvPr userDrawn="1"/>
        </p:nvSpPr>
        <p:spPr>
          <a:xfrm rot="16200000">
            <a:off x="1217388" y="433117"/>
            <a:ext cx="92953"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292888063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ide Bar Thin Plain">
    <p:bg>
      <p:bgPr>
        <a:solidFill>
          <a:srgbClr val="FFFFFF"/>
        </a:solidFill>
        <a:effectLst/>
      </p:bgPr>
    </p:bg>
    <p:spTree>
      <p:nvGrpSpPr>
        <p:cNvPr id="1" name=""/>
        <p:cNvGrpSpPr/>
        <p:nvPr/>
      </p:nvGrpSpPr>
      <p:grpSpPr>
        <a:xfrm>
          <a:off x="0" y="0"/>
          <a:ext cx="0" cy="0"/>
          <a:chOff x="0" y="0"/>
          <a:chExt cx="0" cy="0"/>
        </a:xfrm>
      </p:grpSpPr>
      <p:sp>
        <p:nvSpPr>
          <p:cNvPr id="9" name="Title Text">
            <a:extLst>
              <a:ext uri="{FF2B5EF4-FFF2-40B4-BE49-F238E27FC236}">
                <a16:creationId xmlns:a16="http://schemas.microsoft.com/office/drawing/2014/main" id="{5181AF11-AF05-8D48-B3BE-7757FDE60C25}"/>
              </a:ext>
            </a:extLst>
          </p:cNvPr>
          <p:cNvSpPr txBox="1">
            <a:spLocks noGrp="1"/>
          </p:cNvSpPr>
          <p:nvPr>
            <p:ph type="title" hasCustomPrompt="1"/>
          </p:nvPr>
        </p:nvSpPr>
        <p:spPr>
          <a:xfrm>
            <a:off x="374891" y="351290"/>
            <a:ext cx="11209644" cy="729140"/>
          </a:xfrm>
          <a:prstGeom prst="rect">
            <a:avLst/>
          </a:prstGeom>
        </p:spPr>
        <p:txBody>
          <a:bodyPr lIns="45720" tIns="9144" rIns="45720" bIns="45719" anchor="t"/>
          <a:lstStyle>
            <a:lvl1pPr algn="l">
              <a:defRPr sz="2800">
                <a:solidFill>
                  <a:srgbClr val="000000"/>
                </a:solidFill>
                <a:latin typeface="Arial" panose="020B0604020202020204" pitchFamily="34" charset="0"/>
                <a:cs typeface="Arial" panose="020B0604020202020204" pitchFamily="34" charset="0"/>
              </a:defRPr>
            </a:lvl1pPr>
          </a:lstStyle>
          <a:p>
            <a:r>
              <a:rPr lang="en-US" dirty="0"/>
              <a:t>Headline / Title goes here, is max 32pt and min 24pt, and is around twelve or so words</a:t>
            </a:r>
            <a:endParaRPr dirty="0"/>
          </a:p>
        </p:txBody>
      </p:sp>
      <p:sp>
        <p:nvSpPr>
          <p:cNvPr id="10" name="Text Placeholder 2">
            <a:extLst>
              <a:ext uri="{FF2B5EF4-FFF2-40B4-BE49-F238E27FC236}">
                <a16:creationId xmlns:a16="http://schemas.microsoft.com/office/drawing/2014/main" id="{E713474A-0110-5247-B367-EA5B5A954C51}"/>
              </a:ext>
            </a:extLst>
          </p:cNvPr>
          <p:cNvSpPr>
            <a:spLocks noGrp="1"/>
          </p:cNvSpPr>
          <p:nvPr>
            <p:ph type="body" sz="quarter" idx="10" hasCustomPrompt="1"/>
          </p:nvPr>
        </p:nvSpPr>
        <p:spPr>
          <a:xfrm>
            <a:off x="374891" y="1342955"/>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
        <p:nvSpPr>
          <p:cNvPr id="16" name="Body Level One…">
            <a:extLst>
              <a:ext uri="{FF2B5EF4-FFF2-40B4-BE49-F238E27FC236}">
                <a16:creationId xmlns:a16="http://schemas.microsoft.com/office/drawing/2014/main" id="{C883CD96-64D5-694C-AFE2-EBFCEAEDFFBC}"/>
              </a:ext>
            </a:extLst>
          </p:cNvPr>
          <p:cNvSpPr txBox="1">
            <a:spLocks noGrp="1"/>
          </p:cNvSpPr>
          <p:nvPr>
            <p:ph type="body" idx="1" hasCustomPrompt="1"/>
          </p:nvPr>
        </p:nvSpPr>
        <p:spPr>
          <a:xfrm>
            <a:off x="374889" y="2157931"/>
            <a:ext cx="11209647" cy="3894037"/>
          </a:xfrm>
          <a:prstGeom prst="rect">
            <a:avLst/>
          </a:prstGeom>
        </p:spPr>
        <p:txBody>
          <a:bodyPr lIns="45720" tIns="9144" rIns="45720"/>
          <a:lstStyle>
            <a:lvl1pPr marL="0"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7" name="Rectangle 10">
            <a:extLst>
              <a:ext uri="{FF2B5EF4-FFF2-40B4-BE49-F238E27FC236}">
                <a16:creationId xmlns:a16="http://schemas.microsoft.com/office/drawing/2014/main" id="{9309D819-8B32-9147-A81F-C732BBA62E44}"/>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4" name="Slide Number">
            <a:extLst>
              <a:ext uri="{FF2B5EF4-FFF2-40B4-BE49-F238E27FC236}">
                <a16:creationId xmlns:a16="http://schemas.microsoft.com/office/drawing/2014/main" id="{0B8AAEFA-FDE2-A04A-887D-48193E5AD868}"/>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5" name="JDPower_Logo16_red.png" descr="JDPower_Logo16_red.png">
            <a:extLst>
              <a:ext uri="{FF2B5EF4-FFF2-40B4-BE49-F238E27FC236}">
                <a16:creationId xmlns:a16="http://schemas.microsoft.com/office/drawing/2014/main" id="{C06CE1B9-ECDC-1345-8469-B55800D8F157}"/>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11" name="Rectangle 10">
            <a:extLst>
              <a:ext uri="{FF2B5EF4-FFF2-40B4-BE49-F238E27FC236}">
                <a16:creationId xmlns:a16="http://schemas.microsoft.com/office/drawing/2014/main" id="{235587FF-4DC5-CF49-9F1D-42E674F8108C}"/>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cap="none" spc="0" normalizeH="0" baseline="0" dirty="0">
                <a:ln>
                  <a:noFill/>
                </a:ln>
                <a:solidFill>
                  <a:schemeClr val="tx2"/>
                </a:solidFill>
                <a:effectLst/>
                <a:uFillTx/>
                <a:latin typeface="Arial"/>
                <a:ea typeface="Arial"/>
                <a:cs typeface="Arial"/>
                <a:sym typeface="Arial"/>
              </a:rPr>
              <a:t>© 2020 J.D. Power. All Rights Reserved. Charts, graphs, data and insights extracted from this publication must be accompanied by a statement identifying J.D. Power as the publisher and the J.D. Power Financial Services </a:t>
            </a:r>
            <a:br>
              <a:rPr kumimoji="0" lang="en-US" sz="800" b="0" i="0" u="none" strike="noStrike" cap="none" spc="0" normalizeH="0" baseline="0" dirty="0">
                <a:ln>
                  <a:noFill/>
                </a:ln>
                <a:solidFill>
                  <a:schemeClr val="tx2"/>
                </a:solidFill>
                <a:effectLst/>
                <a:uFillTx/>
                <a:latin typeface="Arial"/>
                <a:ea typeface="Arial"/>
                <a:cs typeface="Arial"/>
                <a:sym typeface="Arial"/>
              </a:rPr>
            </a:br>
            <a:r>
              <a:rPr kumimoji="0" lang="en-US" sz="800" b="0" i="0" u="none" strike="noStrike" cap="none" spc="0" normalizeH="0" baseline="0" dirty="0">
                <a:ln>
                  <a:noFill/>
                </a:ln>
                <a:solidFill>
                  <a:schemeClr val="tx2"/>
                </a:solidFill>
                <a:effectLst/>
                <a:uFillTx/>
                <a:latin typeface="Arial"/>
                <a:ea typeface="Arial"/>
                <a:cs typeface="Arial"/>
                <a:sym typeface="Arial"/>
              </a:rPr>
              <a:t>Covid-19 Pulse </a:t>
            </a:r>
            <a:r>
              <a:rPr kumimoji="0" lang="en-US" sz="800" b="0" i="0" u="none" strike="noStrike" cap="none" spc="0" normalizeH="0" baseline="0" dirty="0" err="1">
                <a:ln>
                  <a:noFill/>
                </a:ln>
                <a:solidFill>
                  <a:schemeClr val="tx2"/>
                </a:solidFill>
                <a:effectLst/>
                <a:uFillTx/>
                <a:latin typeface="Arial"/>
                <a:ea typeface="Arial"/>
                <a:cs typeface="Arial"/>
                <a:sym typeface="Arial"/>
              </a:rPr>
              <a:t>Survey</a:t>
            </a:r>
            <a:r>
              <a:rPr kumimoji="0" lang="en-US" sz="800" b="0" i="0" u="none" strike="noStrike" cap="none" spc="0" normalizeH="0" baseline="30000" dirty="0" err="1">
                <a:ln>
                  <a:noFill/>
                </a:ln>
                <a:solidFill>
                  <a:schemeClr val="tx2"/>
                </a:solidFill>
                <a:effectLst/>
                <a:uFillTx/>
                <a:latin typeface="Arial"/>
                <a:ea typeface="Arial"/>
                <a:cs typeface="Arial"/>
                <a:sym typeface="Arial"/>
              </a:rPr>
              <a:t>SM</a:t>
            </a:r>
            <a:r>
              <a:rPr kumimoji="0" lang="en-US" sz="800" b="0" i="0" u="none" strike="noStrike" cap="none" spc="0" normalizeH="0" baseline="0" dirty="0">
                <a:ln>
                  <a:noFill/>
                </a:ln>
                <a:solidFill>
                  <a:schemeClr val="tx2"/>
                </a:solidFill>
                <a:effectLst/>
                <a:uFillTx/>
                <a:latin typeface="Arial"/>
                <a:ea typeface="Arial"/>
                <a:cs typeface="Arial"/>
                <a:sym typeface="Arial"/>
              </a:rPr>
              <a:t> as the source. No advertising or other promotional use can be made of the information in this publication or J.D. Power study results without the express prior written consent of J.D. Power.</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8181435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ht Cover - Image at bottom">
    <p:bg>
      <p:bgRef idx="1001">
        <a:schemeClr val="bg1"/>
      </p:bgRef>
    </p:bg>
    <p:spTree>
      <p:nvGrpSpPr>
        <p:cNvPr id="1" name=""/>
        <p:cNvGrpSpPr/>
        <p:nvPr/>
      </p:nvGrpSpPr>
      <p:grpSpPr>
        <a:xfrm>
          <a:off x="0" y="0"/>
          <a:ext cx="0" cy="0"/>
          <a:chOff x="0" y="0"/>
          <a:chExt cx="0" cy="0"/>
        </a:xfrm>
      </p:grpSpPr>
      <p:sp>
        <p:nvSpPr>
          <p:cNvPr id="21" name="September 2018">
            <a:extLst>
              <a:ext uri="{FF2B5EF4-FFF2-40B4-BE49-F238E27FC236}">
                <a16:creationId xmlns:a16="http://schemas.microsoft.com/office/drawing/2014/main" id="{735B2CF7-A3F0-4F46-8F82-A577640280C8}"/>
              </a:ext>
            </a:extLst>
          </p:cNvPr>
          <p:cNvSpPr txBox="1"/>
          <p:nvPr userDrawn="1"/>
        </p:nvSpPr>
        <p:spPr>
          <a:xfrm>
            <a:off x="6693263" y="16073669"/>
            <a:ext cx="3021875"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r" defTabSz="825500">
              <a:defRPr sz="2400">
                <a:solidFill>
                  <a:schemeClr val="accent5">
                    <a:lumOff val="44000"/>
                  </a:schemeClr>
                </a:solidFill>
              </a:defRPr>
            </a:lvl1pPr>
          </a:lstStyle>
          <a:p>
            <a:r>
              <a:rPr sz="3200"/>
              <a:t>September 2018</a:t>
            </a:r>
          </a:p>
        </p:txBody>
      </p:sp>
      <p:sp>
        <p:nvSpPr>
          <p:cNvPr id="22" name="Slide Number">
            <a:extLst>
              <a:ext uri="{FF2B5EF4-FFF2-40B4-BE49-F238E27FC236}">
                <a16:creationId xmlns:a16="http://schemas.microsoft.com/office/drawing/2014/main" id="{BB0B8222-AA89-E842-AC36-0CD270CC91B3}"/>
              </a:ext>
            </a:extLst>
          </p:cNvPr>
          <p:cNvSpPr txBox="1">
            <a:spLocks/>
          </p:cNvSpPr>
          <p:nvPr userDrawn="1"/>
        </p:nvSpPr>
        <p:spPr>
          <a:xfrm>
            <a:off x="663867" y="17053267"/>
            <a:ext cx="863155" cy="1559182"/>
          </a:xfrm>
          <a:prstGeom prst="rect">
            <a:avLst/>
          </a:prstGeom>
          <a:ln w="12700">
            <a:miter lim="400000"/>
          </a:ln>
        </p:spPr>
        <p:txBody>
          <a:bodyPr wrap="square" lIns="121748" tIns="121748" rIns="121748" bIns="121748"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3585F"/>
                </a:solidFill>
                <a:effectLst/>
                <a:uFillTx/>
                <a:latin typeface="Arial"/>
                <a:ea typeface="Arial"/>
                <a:cs typeface="Arial"/>
                <a:sym typeface="Arial"/>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z="4267" smtClean="0"/>
              <a:pPr/>
              <a:t>‹#›</a:t>
            </a:fld>
            <a:endParaRPr lang="en-US" sz="4267"/>
          </a:p>
        </p:txBody>
      </p:sp>
      <p:sp>
        <p:nvSpPr>
          <p:cNvPr id="9" name="Picture Placeholder 3">
            <a:extLst>
              <a:ext uri="{FF2B5EF4-FFF2-40B4-BE49-F238E27FC236}">
                <a16:creationId xmlns:a16="http://schemas.microsoft.com/office/drawing/2014/main" id="{07AB9AAD-DC2A-CA46-9A40-8D9014D10302}"/>
              </a:ext>
            </a:extLst>
          </p:cNvPr>
          <p:cNvSpPr>
            <a:spLocks noGrp="1"/>
          </p:cNvSpPr>
          <p:nvPr>
            <p:ph type="pic" idx="14"/>
          </p:nvPr>
        </p:nvSpPr>
        <p:spPr>
          <a:xfrm>
            <a:off x="0" y="3007834"/>
            <a:ext cx="12192000" cy="3850167"/>
          </a:xfrm>
          <a:prstGeom prst="rect">
            <a:avLst/>
          </a:prstGeom>
        </p:spPr>
        <p:txBody>
          <a:bodyPr lIns="91439" rIns="91439">
            <a:noAutofit/>
          </a:bodyPr>
          <a:lstStyle/>
          <a:p>
            <a:endParaRPr dirty="0"/>
          </a:p>
        </p:txBody>
      </p:sp>
      <p:sp>
        <p:nvSpPr>
          <p:cNvPr id="12" name="Insert Date Here">
            <a:extLst>
              <a:ext uri="{FF2B5EF4-FFF2-40B4-BE49-F238E27FC236}">
                <a16:creationId xmlns:a16="http://schemas.microsoft.com/office/drawing/2014/main" id="{551DC149-9FA5-0944-AF5B-8C0FA0068A85}"/>
              </a:ext>
            </a:extLst>
          </p:cNvPr>
          <p:cNvSpPr txBox="1">
            <a:spLocks noGrp="1"/>
          </p:cNvSpPr>
          <p:nvPr>
            <p:ph type="body" sz="quarter" idx="15" hasCustomPrompt="1"/>
          </p:nvPr>
        </p:nvSpPr>
        <p:spPr>
          <a:xfrm>
            <a:off x="5083444" y="2381054"/>
            <a:ext cx="3333352" cy="403705"/>
          </a:xfrm>
          <a:prstGeom prst="rect">
            <a:avLst/>
          </a:prstGeom>
        </p:spPr>
        <p:txBody>
          <a:bodyPr lIns="45718" tIns="45718" rIns="45718" bIns="45718" anchor="t">
            <a:normAutofit/>
          </a:bodyPr>
          <a:lstStyle>
            <a:lvl1pPr marL="0" indent="0" algn="l">
              <a:spcBef>
                <a:spcPts val="0"/>
              </a:spcBef>
              <a:buSzTx/>
              <a:buFontTx/>
              <a:buNone/>
              <a:defRPr sz="1867">
                <a:solidFill>
                  <a:schemeClr val="tx1"/>
                </a:solidFill>
                <a:latin typeface="Arial" panose="020B0604020202020204" pitchFamily="34" charset="0"/>
                <a:ea typeface="Arial" panose="020B0604020202020204" pitchFamily="34" charset="0"/>
                <a:cs typeface="Arial" panose="020B0604020202020204" pitchFamily="34" charset="0"/>
                <a:sym typeface="Helvetica Light"/>
              </a:defRPr>
            </a:lvl1pPr>
          </a:lstStyle>
          <a:p>
            <a:r>
              <a:rPr lang="en-US" dirty="0"/>
              <a:t>Client</a:t>
            </a:r>
            <a:endParaRPr dirty="0"/>
          </a:p>
        </p:txBody>
      </p:sp>
      <p:sp>
        <p:nvSpPr>
          <p:cNvPr id="16" name="Title Text">
            <a:extLst>
              <a:ext uri="{FF2B5EF4-FFF2-40B4-BE49-F238E27FC236}">
                <a16:creationId xmlns:a16="http://schemas.microsoft.com/office/drawing/2014/main" id="{8E48863F-1510-6848-87F1-22D3922DAB07}"/>
              </a:ext>
            </a:extLst>
          </p:cNvPr>
          <p:cNvSpPr txBox="1">
            <a:spLocks noGrp="1"/>
          </p:cNvSpPr>
          <p:nvPr>
            <p:ph type="title" hasCustomPrompt="1"/>
          </p:nvPr>
        </p:nvSpPr>
        <p:spPr>
          <a:xfrm>
            <a:off x="588937" y="1674201"/>
            <a:ext cx="10946897" cy="686187"/>
          </a:xfrm>
          <a:prstGeom prst="rect">
            <a:avLst/>
          </a:prstGeom>
        </p:spPr>
        <p:txBody>
          <a:bodyPr lIns="45719" tIns="45719" rIns="45719" bIns="45719" anchor="t">
            <a:normAutofit/>
          </a:bodyPr>
          <a:lstStyle>
            <a:lvl1pPr algn="l">
              <a:defRPr sz="3200" b="0">
                <a:solidFill>
                  <a:schemeClr val="tx1"/>
                </a:solidFill>
                <a:latin typeface="Arial" panose="020B0604020202020204" pitchFamily="34" charset="0"/>
                <a:ea typeface="+mj-ea"/>
                <a:cs typeface="Arial" panose="020B0604020202020204" pitchFamily="34" charset="0"/>
                <a:sym typeface="Helvetica"/>
              </a:defRPr>
            </a:lvl1pPr>
          </a:lstStyle>
          <a:p>
            <a:r>
              <a:rPr lang="en-US" dirty="0"/>
              <a:t>Study Name</a:t>
            </a:r>
            <a:endParaRPr dirty="0"/>
          </a:p>
        </p:txBody>
      </p:sp>
      <p:sp>
        <p:nvSpPr>
          <p:cNvPr id="10" name="Line">
            <a:extLst>
              <a:ext uri="{FF2B5EF4-FFF2-40B4-BE49-F238E27FC236}">
                <a16:creationId xmlns:a16="http://schemas.microsoft.com/office/drawing/2014/main" id="{9B30F195-FE7F-0D44-8B69-6995FD908737}"/>
              </a:ext>
            </a:extLst>
          </p:cNvPr>
          <p:cNvSpPr/>
          <p:nvPr userDrawn="1"/>
        </p:nvSpPr>
        <p:spPr>
          <a:xfrm flipH="1" flipV="1">
            <a:off x="4777383" y="2339725"/>
            <a:ext cx="0" cy="424369"/>
          </a:xfrm>
          <a:prstGeom prst="line">
            <a:avLst/>
          </a:prstGeom>
          <a:ln w="6350">
            <a:solidFill>
              <a:schemeClr val="bg1">
                <a:lumMod val="65000"/>
              </a:schemeClr>
            </a:solidFill>
            <a:miter lim="400000"/>
          </a:ln>
        </p:spPr>
        <p:txBody>
          <a:bodyPr lIns="0" tIns="0" rIns="0" bIns="0" anchor="ctr"/>
          <a:lstStyle/>
          <a:p>
            <a:pPr>
              <a:defRPr sz="1200">
                <a:solidFill>
                  <a:srgbClr val="FFFFFF"/>
                </a:solidFill>
              </a:defRPr>
            </a:pPr>
            <a:endParaRPr sz="1200">
              <a:solidFill>
                <a:schemeClr val="tx1"/>
              </a:solidFill>
            </a:endParaRPr>
          </a:p>
        </p:txBody>
      </p:sp>
      <p:sp>
        <p:nvSpPr>
          <p:cNvPr id="18" name="Insert Date Here">
            <a:extLst>
              <a:ext uri="{FF2B5EF4-FFF2-40B4-BE49-F238E27FC236}">
                <a16:creationId xmlns:a16="http://schemas.microsoft.com/office/drawing/2014/main" id="{BB6269D9-70E7-C54A-A5C6-DDBE46A9A1CF}"/>
              </a:ext>
            </a:extLst>
          </p:cNvPr>
          <p:cNvSpPr txBox="1">
            <a:spLocks noGrp="1"/>
          </p:cNvSpPr>
          <p:nvPr>
            <p:ph type="body" sz="quarter" idx="18" hasCustomPrompt="1"/>
          </p:nvPr>
        </p:nvSpPr>
        <p:spPr>
          <a:xfrm>
            <a:off x="8416795" y="2381053"/>
            <a:ext cx="3119039" cy="403705"/>
          </a:xfrm>
          <a:prstGeom prst="rect">
            <a:avLst/>
          </a:prstGeom>
        </p:spPr>
        <p:txBody>
          <a:bodyPr lIns="45718" tIns="45718" rIns="45718" bIns="45718" anchor="ctr">
            <a:normAutofit/>
          </a:bodyPr>
          <a:lstStyle>
            <a:lvl1pPr marL="0" indent="0" algn="r">
              <a:spcBef>
                <a:spcPts val="0"/>
              </a:spcBef>
              <a:buSzTx/>
              <a:buFontTx/>
              <a:buNone/>
              <a:defRPr sz="1600">
                <a:solidFill>
                  <a:schemeClr val="tx1"/>
                </a:solidFill>
                <a:latin typeface="Arial" panose="020B0604020202020204" pitchFamily="34" charset="0"/>
                <a:ea typeface="Arial" panose="020B0604020202020204" pitchFamily="34" charset="0"/>
                <a:cs typeface="Arial" panose="020B0604020202020204" pitchFamily="34" charset="0"/>
                <a:sym typeface="Helvetica Light"/>
              </a:defRPr>
            </a:lvl1pPr>
          </a:lstStyle>
          <a:p>
            <a:r>
              <a:rPr lang="en-US" dirty="0"/>
              <a:t>Month DD, YYYY</a:t>
            </a:r>
            <a:endParaRPr dirty="0"/>
          </a:p>
        </p:txBody>
      </p:sp>
      <p:sp>
        <p:nvSpPr>
          <p:cNvPr id="19" name="Insert Date Here">
            <a:extLst>
              <a:ext uri="{FF2B5EF4-FFF2-40B4-BE49-F238E27FC236}">
                <a16:creationId xmlns:a16="http://schemas.microsoft.com/office/drawing/2014/main" id="{B98E0377-EBDC-4A41-82F1-99E5C790DDB3}"/>
              </a:ext>
            </a:extLst>
          </p:cNvPr>
          <p:cNvSpPr txBox="1">
            <a:spLocks noGrp="1"/>
          </p:cNvSpPr>
          <p:nvPr>
            <p:ph type="body" sz="quarter" idx="19" hasCustomPrompt="1"/>
          </p:nvPr>
        </p:nvSpPr>
        <p:spPr>
          <a:xfrm>
            <a:off x="588936" y="2382256"/>
            <a:ext cx="3870627" cy="403705"/>
          </a:xfrm>
          <a:prstGeom prst="rect">
            <a:avLst/>
          </a:prstGeom>
        </p:spPr>
        <p:txBody>
          <a:bodyPr lIns="45718" tIns="45718" rIns="45718" bIns="45718" anchor="t">
            <a:normAutofit/>
          </a:bodyPr>
          <a:lstStyle>
            <a:lvl1pPr marL="0" indent="0" algn="l">
              <a:spcBef>
                <a:spcPts val="0"/>
              </a:spcBef>
              <a:buSzTx/>
              <a:buFontTx/>
              <a:buNone/>
              <a:defRPr sz="2133">
                <a:solidFill>
                  <a:schemeClr val="tx1"/>
                </a:solidFill>
                <a:latin typeface="Arial" panose="020B0604020202020204" pitchFamily="34" charset="0"/>
                <a:ea typeface="Arial" panose="020B0604020202020204" pitchFamily="34" charset="0"/>
                <a:cs typeface="Arial" panose="020B0604020202020204" pitchFamily="34" charset="0"/>
                <a:sym typeface="Helvetica Light"/>
              </a:defRPr>
            </a:lvl1pPr>
          </a:lstStyle>
          <a:p>
            <a:r>
              <a:rPr lang="en-US" dirty="0"/>
              <a:t>Automotive Finance Practice</a:t>
            </a:r>
          </a:p>
        </p:txBody>
      </p:sp>
      <p:grpSp>
        <p:nvGrpSpPr>
          <p:cNvPr id="11" name="Group 10">
            <a:extLst>
              <a:ext uri="{FF2B5EF4-FFF2-40B4-BE49-F238E27FC236}">
                <a16:creationId xmlns:a16="http://schemas.microsoft.com/office/drawing/2014/main" id="{7B95D8E1-5D0C-2140-BD75-2C8119FD1CEF}"/>
              </a:ext>
            </a:extLst>
          </p:cNvPr>
          <p:cNvGrpSpPr/>
          <p:nvPr userDrawn="1"/>
        </p:nvGrpSpPr>
        <p:grpSpPr>
          <a:xfrm>
            <a:off x="9516892" y="709848"/>
            <a:ext cx="2010525" cy="663685"/>
            <a:chOff x="7286351" y="3684316"/>
            <a:chExt cx="1507894" cy="497764"/>
          </a:xfrm>
        </p:grpSpPr>
        <p:sp>
          <p:nvSpPr>
            <p:cNvPr id="13" name="Rectangle">
              <a:extLst>
                <a:ext uri="{FF2B5EF4-FFF2-40B4-BE49-F238E27FC236}">
                  <a16:creationId xmlns:a16="http://schemas.microsoft.com/office/drawing/2014/main" id="{5B7350C6-8B3F-8B40-AA3C-56A4A405E0EE}"/>
                </a:ext>
              </a:extLst>
            </p:cNvPr>
            <p:cNvSpPr/>
            <p:nvPr userDrawn="1"/>
          </p:nvSpPr>
          <p:spPr>
            <a:xfrm rot="16200000">
              <a:off x="8011572" y="3399407"/>
              <a:ext cx="60628" cy="1504718"/>
            </a:xfrm>
            <a:prstGeom prst="rect">
              <a:avLst/>
            </a:prstGeom>
            <a:gradFill>
              <a:gsLst>
                <a:gs pos="0">
                  <a:srgbClr val="007FFF"/>
                </a:gs>
                <a:gs pos="100000">
                  <a:srgbClr val="21EA70"/>
                </a:gs>
              </a:gsLst>
              <a:lin ang="5400000"/>
            </a:gradFill>
            <a:ln w="12700">
              <a:miter lim="400000"/>
            </a:ln>
          </p:spPr>
          <p:txBody>
            <a:bodyPr lIns="45719" tIns="45719" rIns="45719" bIns="45719" anchor="ctr"/>
            <a:lstStyle/>
            <a:p>
              <a:pPr defTabSz="2438339">
                <a:defRPr sz="3000">
                  <a:solidFill>
                    <a:srgbClr val="FFFFFF"/>
                  </a:solidFill>
                </a:defRPr>
              </a:pPr>
              <a:endParaRPr sz="4000"/>
            </a:p>
          </p:txBody>
        </p:sp>
        <p:pic>
          <p:nvPicPr>
            <p:cNvPr id="14" name="Graphic 13">
              <a:extLst>
                <a:ext uri="{FF2B5EF4-FFF2-40B4-BE49-F238E27FC236}">
                  <a16:creationId xmlns:a16="http://schemas.microsoft.com/office/drawing/2014/main" id="{4BDE6C8C-5E9C-E843-90D7-62693A617D8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6351" y="3684316"/>
              <a:ext cx="1507893" cy="242938"/>
            </a:xfrm>
            <a:prstGeom prst="rect">
              <a:avLst/>
            </a:prstGeom>
          </p:spPr>
        </p:pic>
      </p:grpSp>
    </p:spTree>
    <p:extLst>
      <p:ext uri="{BB962C8B-B14F-4D97-AF65-F5344CB8AC3E}">
        <p14:creationId xmlns:p14="http://schemas.microsoft.com/office/powerpoint/2010/main" val="385638986"/>
      </p:ext>
    </p:extLst>
  </p:cSld>
  <p:clrMapOvr>
    <a:overrideClrMapping bg1="lt1" tx1="dk1" bg2="lt2" tx2="dk2" accent1="accent1" accent2="accent2" accent3="accent3" accent4="accent4" accent5="accent5" accent6="accent6" hlink="hlink" folHlink="folHlink"/>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Side Bar Plain Thin top Logo right">
    <p:bg>
      <p:bgPr>
        <a:solidFill>
          <a:srgbClr val="FFFFFF"/>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F65250EC-B07B-C44A-83F7-C90CA59D580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2013" y="308998"/>
            <a:ext cx="1000098" cy="161127"/>
          </a:xfrm>
          <a:prstGeom prst="rect">
            <a:avLst/>
          </a:prstGeom>
        </p:spPr>
      </p:pic>
      <p:sp>
        <p:nvSpPr>
          <p:cNvPr id="17" name="Rectangle 10">
            <a:extLst>
              <a:ext uri="{FF2B5EF4-FFF2-40B4-BE49-F238E27FC236}">
                <a16:creationId xmlns:a16="http://schemas.microsoft.com/office/drawing/2014/main" id="{648C77A5-0374-2A4E-9F20-0E8FEFE132E2}"/>
              </a:ext>
            </a:extLst>
          </p:cNvPr>
          <p:cNvSpPr/>
          <p:nvPr userDrawn="1"/>
        </p:nvSpPr>
        <p:spPr>
          <a:xfrm>
            <a:off x="0" y="-34061"/>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20" name="Title Text">
            <a:extLst>
              <a:ext uri="{FF2B5EF4-FFF2-40B4-BE49-F238E27FC236}">
                <a16:creationId xmlns:a16="http://schemas.microsoft.com/office/drawing/2014/main" id="{3A11731D-23A8-8E4F-9B1E-FC93CC62EAF6}"/>
              </a:ext>
            </a:extLst>
          </p:cNvPr>
          <p:cNvSpPr txBox="1">
            <a:spLocks noGrp="1"/>
          </p:cNvSpPr>
          <p:nvPr>
            <p:ph type="title" hasCustomPrompt="1"/>
          </p:nvPr>
        </p:nvSpPr>
        <p:spPr>
          <a:xfrm>
            <a:off x="344580" y="470125"/>
            <a:ext cx="9925251" cy="797219"/>
          </a:xfrm>
          <a:prstGeom prst="rect">
            <a:avLst/>
          </a:prstGeom>
        </p:spPr>
        <p:txBody>
          <a:bodyPr lIns="45720" tIns="9144" rIns="45720" bIns="45719" anchor="t"/>
          <a:lstStyle>
            <a:lvl1pPr algn="l">
              <a:defRPr sz="2800">
                <a:solidFill>
                  <a:schemeClr val="tx1"/>
                </a:solidFill>
                <a:latin typeface="Arial" panose="020B0604020202020204" pitchFamily="34" charset="0"/>
                <a:cs typeface="Arial" panose="020B0604020202020204" pitchFamily="34" charset="0"/>
              </a:defRPr>
            </a:lvl1pPr>
          </a:lstStyle>
          <a:p>
            <a:r>
              <a:rPr lang="en-US" dirty="0"/>
              <a:t>Headline / Title goes here, is max 32pt and min 24pt, and is around twelve or so words</a:t>
            </a:r>
            <a:endParaRPr dirty="0"/>
          </a:p>
        </p:txBody>
      </p:sp>
      <p:sp>
        <p:nvSpPr>
          <p:cNvPr id="21" name="Text Placeholder 2">
            <a:extLst>
              <a:ext uri="{FF2B5EF4-FFF2-40B4-BE49-F238E27FC236}">
                <a16:creationId xmlns:a16="http://schemas.microsoft.com/office/drawing/2014/main" id="{CAF20FD8-55D0-5A4C-AC63-5C139D119E96}"/>
              </a:ext>
            </a:extLst>
          </p:cNvPr>
          <p:cNvSpPr>
            <a:spLocks noGrp="1"/>
          </p:cNvSpPr>
          <p:nvPr>
            <p:ph type="body" sz="quarter" idx="10" hasCustomPrompt="1"/>
          </p:nvPr>
        </p:nvSpPr>
        <p:spPr>
          <a:xfrm>
            <a:off x="344583" y="1481078"/>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
        <p:nvSpPr>
          <p:cNvPr id="22" name="Body Level One…">
            <a:extLst>
              <a:ext uri="{FF2B5EF4-FFF2-40B4-BE49-F238E27FC236}">
                <a16:creationId xmlns:a16="http://schemas.microsoft.com/office/drawing/2014/main" id="{4D02BE0F-57CD-F647-A593-6EC157CCBD23}"/>
              </a:ext>
            </a:extLst>
          </p:cNvPr>
          <p:cNvSpPr txBox="1">
            <a:spLocks noGrp="1"/>
          </p:cNvSpPr>
          <p:nvPr>
            <p:ph type="body" idx="1" hasCustomPrompt="1"/>
          </p:nvPr>
        </p:nvSpPr>
        <p:spPr>
          <a:xfrm>
            <a:off x="344580" y="2247263"/>
            <a:ext cx="11209647" cy="3971580"/>
          </a:xfrm>
          <a:prstGeom prst="rect">
            <a:avLst/>
          </a:prstGeom>
        </p:spPr>
        <p:txBody>
          <a:bodyPr lIns="45720" tIns="9144" rIns="45720"/>
          <a:lstStyle>
            <a:lvl1pPr marL="0"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lide Number">
            <a:extLst>
              <a:ext uri="{FF2B5EF4-FFF2-40B4-BE49-F238E27FC236}">
                <a16:creationId xmlns:a16="http://schemas.microsoft.com/office/drawing/2014/main" id="{1C76FD39-579B-3042-AFC1-26CA92D9CEF0}"/>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9" name="Rectangle 8">
            <a:extLst>
              <a:ext uri="{FF2B5EF4-FFF2-40B4-BE49-F238E27FC236}">
                <a16:creationId xmlns:a16="http://schemas.microsoft.com/office/drawing/2014/main" id="{A11712AE-78E2-0349-B1CC-143964B1ED12}"/>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cap="none" spc="0" normalizeH="0" baseline="0" dirty="0">
                <a:ln>
                  <a:noFill/>
                </a:ln>
                <a:solidFill>
                  <a:schemeClr val="tx2"/>
                </a:solidFill>
                <a:effectLst/>
                <a:uFillTx/>
                <a:latin typeface="Arial"/>
                <a:ea typeface="Arial"/>
                <a:cs typeface="Arial"/>
                <a:sym typeface="Arial"/>
              </a:rPr>
              <a:t>© 2020 J.D. Power. All Rights Reserved. Charts, graphs, data and insights extracted from this publication must be accompanied by a statement identifying J.D. Power as the publisher and the J.D. Power Financial Services </a:t>
            </a:r>
            <a:br>
              <a:rPr kumimoji="0" lang="en-US" sz="800" b="0" i="0" u="none" strike="noStrike" cap="none" spc="0" normalizeH="0" baseline="0" dirty="0">
                <a:ln>
                  <a:noFill/>
                </a:ln>
                <a:solidFill>
                  <a:schemeClr val="tx2"/>
                </a:solidFill>
                <a:effectLst/>
                <a:uFillTx/>
                <a:latin typeface="Arial"/>
                <a:ea typeface="Arial"/>
                <a:cs typeface="Arial"/>
                <a:sym typeface="Arial"/>
              </a:rPr>
            </a:br>
            <a:r>
              <a:rPr kumimoji="0" lang="en-US" sz="800" b="0" i="0" u="none" strike="noStrike" cap="none" spc="0" normalizeH="0" baseline="0" dirty="0">
                <a:ln>
                  <a:noFill/>
                </a:ln>
                <a:solidFill>
                  <a:schemeClr val="tx2"/>
                </a:solidFill>
                <a:effectLst/>
                <a:uFillTx/>
                <a:latin typeface="Arial"/>
                <a:ea typeface="Arial"/>
                <a:cs typeface="Arial"/>
                <a:sym typeface="Arial"/>
              </a:rPr>
              <a:t>Covid-19 Pulse </a:t>
            </a:r>
            <a:r>
              <a:rPr kumimoji="0" lang="en-US" sz="800" b="0" i="0" u="none" strike="noStrike" cap="none" spc="0" normalizeH="0" baseline="0" dirty="0" err="1">
                <a:ln>
                  <a:noFill/>
                </a:ln>
                <a:solidFill>
                  <a:schemeClr val="tx2"/>
                </a:solidFill>
                <a:effectLst/>
                <a:uFillTx/>
                <a:latin typeface="Arial"/>
                <a:ea typeface="Arial"/>
                <a:cs typeface="Arial"/>
                <a:sym typeface="Arial"/>
              </a:rPr>
              <a:t>Survey</a:t>
            </a:r>
            <a:r>
              <a:rPr kumimoji="0" lang="en-US" sz="800" b="0" i="0" u="none" strike="noStrike" cap="none" spc="0" normalizeH="0" baseline="30000" dirty="0" err="1">
                <a:ln>
                  <a:noFill/>
                </a:ln>
                <a:solidFill>
                  <a:schemeClr val="tx2"/>
                </a:solidFill>
                <a:effectLst/>
                <a:uFillTx/>
                <a:latin typeface="Arial"/>
                <a:ea typeface="Arial"/>
                <a:cs typeface="Arial"/>
                <a:sym typeface="Arial"/>
              </a:rPr>
              <a:t>SM</a:t>
            </a:r>
            <a:r>
              <a:rPr kumimoji="0" lang="en-US" sz="800" b="0" i="0" u="none" strike="noStrike" cap="none" spc="0" normalizeH="0" baseline="0" dirty="0">
                <a:ln>
                  <a:noFill/>
                </a:ln>
                <a:solidFill>
                  <a:schemeClr val="tx2"/>
                </a:solidFill>
                <a:effectLst/>
                <a:uFillTx/>
                <a:latin typeface="Arial"/>
                <a:ea typeface="Arial"/>
                <a:cs typeface="Arial"/>
                <a:sym typeface="Arial"/>
              </a:rPr>
              <a:t> as the source. No advertising or other promotional use can be made of the information in this publication or J.D. Power study results without the express prior written consent of J.D. Power.</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46105253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Side Bar Black BG_Plain Thin top Logo right">
    <p:bg>
      <p:bgRef idx="1001">
        <a:schemeClr val="bg1"/>
      </p:bgRef>
    </p:bg>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A84CA465-FEBE-4348-A282-0E8404A0912E}"/>
              </a:ext>
            </a:extLst>
          </p:cNvPr>
          <p:cNvSpPr txBox="1">
            <a:spLocks/>
          </p:cNvSpPr>
          <p:nvPr userDrawn="1"/>
        </p:nvSpPr>
        <p:spPr>
          <a:xfrm>
            <a:off x="11584536" y="6539229"/>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z="800" smtClean="0">
                <a:solidFill>
                  <a:schemeClr val="bg2"/>
                </a:solidFill>
              </a:rPr>
              <a:pPr/>
              <a:t>‹#›</a:t>
            </a:fld>
            <a:endParaRPr lang="en-US" sz="800" dirty="0">
              <a:solidFill>
                <a:schemeClr val="bg2"/>
              </a:solidFill>
            </a:endParaRPr>
          </a:p>
        </p:txBody>
      </p:sp>
      <p:sp>
        <p:nvSpPr>
          <p:cNvPr id="13" name="Title Text">
            <a:extLst>
              <a:ext uri="{FF2B5EF4-FFF2-40B4-BE49-F238E27FC236}">
                <a16:creationId xmlns:a16="http://schemas.microsoft.com/office/drawing/2014/main" id="{A16DE773-C831-5843-9F03-11200DF9B383}"/>
              </a:ext>
            </a:extLst>
          </p:cNvPr>
          <p:cNvSpPr txBox="1">
            <a:spLocks noGrp="1"/>
          </p:cNvSpPr>
          <p:nvPr>
            <p:ph type="title" hasCustomPrompt="1"/>
          </p:nvPr>
        </p:nvSpPr>
        <p:spPr>
          <a:xfrm>
            <a:off x="344580" y="470125"/>
            <a:ext cx="9925251" cy="797219"/>
          </a:xfrm>
          <a:prstGeom prst="rect">
            <a:avLst/>
          </a:prstGeom>
        </p:spPr>
        <p:txBody>
          <a:bodyPr lIns="45720" tIns="9144" rIns="45720" bIns="45719" anchor="t"/>
          <a:lstStyle>
            <a:lvl1pPr algn="l">
              <a:defRPr sz="2800">
                <a:solidFill>
                  <a:schemeClr val="tx1"/>
                </a:solidFill>
                <a:latin typeface="Arial" panose="020B0604020202020204" pitchFamily="34" charset="0"/>
                <a:cs typeface="Arial" panose="020B0604020202020204" pitchFamily="34" charset="0"/>
              </a:defRPr>
            </a:lvl1pPr>
          </a:lstStyle>
          <a:p>
            <a:r>
              <a:rPr lang="en-US" dirty="0"/>
              <a:t>Headline / Title goes here, is max 32pt and min 24pt, and is around twelve or so words</a:t>
            </a:r>
            <a:endParaRPr dirty="0"/>
          </a:p>
        </p:txBody>
      </p:sp>
      <p:sp>
        <p:nvSpPr>
          <p:cNvPr id="14" name="Text Placeholder 2">
            <a:extLst>
              <a:ext uri="{FF2B5EF4-FFF2-40B4-BE49-F238E27FC236}">
                <a16:creationId xmlns:a16="http://schemas.microsoft.com/office/drawing/2014/main" id="{3A6A7E2B-37B4-4B45-9CF2-FF637E4924CD}"/>
              </a:ext>
            </a:extLst>
          </p:cNvPr>
          <p:cNvSpPr>
            <a:spLocks noGrp="1"/>
          </p:cNvSpPr>
          <p:nvPr>
            <p:ph type="body" sz="quarter" idx="10" hasCustomPrompt="1"/>
          </p:nvPr>
        </p:nvSpPr>
        <p:spPr>
          <a:xfrm>
            <a:off x="344583" y="1481078"/>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
        <p:nvSpPr>
          <p:cNvPr id="15" name="Body Level One…">
            <a:extLst>
              <a:ext uri="{FF2B5EF4-FFF2-40B4-BE49-F238E27FC236}">
                <a16:creationId xmlns:a16="http://schemas.microsoft.com/office/drawing/2014/main" id="{0F78A3FA-D7E7-2B4E-8BD3-6CA1238F313B}"/>
              </a:ext>
            </a:extLst>
          </p:cNvPr>
          <p:cNvSpPr txBox="1">
            <a:spLocks noGrp="1"/>
          </p:cNvSpPr>
          <p:nvPr>
            <p:ph type="body" idx="1" hasCustomPrompt="1"/>
          </p:nvPr>
        </p:nvSpPr>
        <p:spPr>
          <a:xfrm>
            <a:off x="344580" y="2247263"/>
            <a:ext cx="11209647" cy="3971580"/>
          </a:xfrm>
          <a:prstGeom prst="rect">
            <a:avLst/>
          </a:prstGeom>
        </p:spPr>
        <p:txBody>
          <a:bodyPr lIns="45720" tIns="9144" rIns="45720"/>
          <a:lstStyle>
            <a:lvl1pPr marL="0"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16" name="Graphic 15">
            <a:extLst>
              <a:ext uri="{FF2B5EF4-FFF2-40B4-BE49-F238E27FC236}">
                <a16:creationId xmlns:a16="http://schemas.microsoft.com/office/drawing/2014/main" id="{F65250EC-B07B-C44A-83F7-C90CA59D580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2013" y="308998"/>
            <a:ext cx="1000098" cy="161127"/>
          </a:xfrm>
          <a:prstGeom prst="rect">
            <a:avLst/>
          </a:prstGeom>
        </p:spPr>
      </p:pic>
      <p:sp>
        <p:nvSpPr>
          <p:cNvPr id="17" name="Rectangle 10">
            <a:extLst>
              <a:ext uri="{FF2B5EF4-FFF2-40B4-BE49-F238E27FC236}">
                <a16:creationId xmlns:a16="http://schemas.microsoft.com/office/drawing/2014/main" id="{648C77A5-0374-2A4E-9F20-0E8FEFE132E2}"/>
              </a:ext>
            </a:extLst>
          </p:cNvPr>
          <p:cNvSpPr/>
          <p:nvPr userDrawn="1"/>
        </p:nvSpPr>
        <p:spPr>
          <a:xfrm>
            <a:off x="0" y="-34061"/>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12" name="Rectangle 11">
            <a:extLst>
              <a:ext uri="{FF2B5EF4-FFF2-40B4-BE49-F238E27FC236}">
                <a16:creationId xmlns:a16="http://schemas.microsoft.com/office/drawing/2014/main" id="{B31BB7AF-2D5B-704E-8407-354547D540AF}"/>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cap="none" spc="0" normalizeH="0" baseline="0" dirty="0">
                <a:ln>
                  <a:noFill/>
                </a:ln>
                <a:solidFill>
                  <a:schemeClr val="bg2"/>
                </a:solidFill>
                <a:effectLst/>
                <a:uFillTx/>
                <a:latin typeface="Arial"/>
                <a:ea typeface="Arial"/>
                <a:cs typeface="Arial"/>
                <a:sym typeface="Arial"/>
              </a:rPr>
              <a:t>© 2020 J.D. Power. All Rights Reserved. Charts, graphs, data and insights extracted from this publication must be accompanied by a statement identifying J.D. Power as the publisher and the J.D. Power Financial Services </a:t>
            </a:r>
            <a:br>
              <a:rPr kumimoji="0" lang="en-US" sz="800" b="0" i="0" u="none" strike="noStrike" cap="none" spc="0" normalizeH="0" baseline="0" dirty="0">
                <a:ln>
                  <a:noFill/>
                </a:ln>
                <a:solidFill>
                  <a:schemeClr val="bg2"/>
                </a:solidFill>
                <a:effectLst/>
                <a:uFillTx/>
                <a:latin typeface="Arial"/>
                <a:ea typeface="Arial"/>
                <a:cs typeface="Arial"/>
                <a:sym typeface="Arial"/>
              </a:rPr>
            </a:br>
            <a:r>
              <a:rPr kumimoji="0" lang="en-US" sz="800" b="0" i="0" u="none" strike="noStrike" cap="none" spc="0" normalizeH="0" baseline="0" dirty="0">
                <a:ln>
                  <a:noFill/>
                </a:ln>
                <a:solidFill>
                  <a:schemeClr val="bg2"/>
                </a:solidFill>
                <a:effectLst/>
                <a:uFillTx/>
                <a:latin typeface="Arial"/>
                <a:ea typeface="Arial"/>
                <a:cs typeface="Arial"/>
                <a:sym typeface="Arial"/>
              </a:rPr>
              <a:t>Covid-19 Pulse </a:t>
            </a:r>
            <a:r>
              <a:rPr kumimoji="0" lang="en-US" sz="800" b="0" i="0" u="none" strike="noStrike" cap="none" spc="0" normalizeH="0" baseline="0" dirty="0" err="1">
                <a:ln>
                  <a:noFill/>
                </a:ln>
                <a:solidFill>
                  <a:schemeClr val="bg2"/>
                </a:solidFill>
                <a:effectLst/>
                <a:uFillTx/>
                <a:latin typeface="Arial"/>
                <a:ea typeface="Arial"/>
                <a:cs typeface="Arial"/>
                <a:sym typeface="Arial"/>
              </a:rPr>
              <a:t>Survey</a:t>
            </a:r>
            <a:r>
              <a:rPr kumimoji="0" lang="en-US" sz="800" b="0" i="0" u="none" strike="noStrike" cap="none" spc="0" normalizeH="0" baseline="30000" dirty="0" err="1">
                <a:ln>
                  <a:noFill/>
                </a:ln>
                <a:solidFill>
                  <a:schemeClr val="bg2"/>
                </a:solidFill>
                <a:effectLst/>
                <a:uFillTx/>
                <a:latin typeface="Arial"/>
                <a:ea typeface="Arial"/>
                <a:cs typeface="Arial"/>
                <a:sym typeface="Arial"/>
              </a:rPr>
              <a:t>SM</a:t>
            </a:r>
            <a:r>
              <a:rPr kumimoji="0" lang="en-US" sz="800" b="0" i="0" u="none" strike="noStrike" cap="none" spc="0" normalizeH="0" baseline="0" dirty="0">
                <a:ln>
                  <a:noFill/>
                </a:ln>
                <a:solidFill>
                  <a:schemeClr val="bg2"/>
                </a:solidFill>
                <a:effectLst/>
                <a:uFillTx/>
                <a:latin typeface="Arial"/>
                <a:ea typeface="Arial"/>
                <a:cs typeface="Arial"/>
                <a:sym typeface="Arial"/>
              </a:rPr>
              <a:t> as the source. No advertising or other promotional use can be made of the information in this publication or J.D. Power study results without the express prior written consent of J.D. Power.</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750" b="0" i="0" u="none" strike="noStrike" cap="none" spc="0" normalizeH="0" baseline="0" dirty="0">
              <a:ln>
                <a:noFill/>
              </a:ln>
              <a:solidFill>
                <a:schemeClr val="bg2"/>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946581803"/>
      </p:ext>
    </p:extLst>
  </p:cSld>
  <p:clrMapOvr>
    <a:overrideClrMapping bg1="dk1" tx1="lt1" bg2="dk2" tx2="lt2" accent1="accent1" accent2="accent2" accent3="accent3" accent4="accent4" accent5="accent5" accent6="accent6" hlink="hlink" folHlink="folHlink"/>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Side Bar Black_BG_Thin Plain">
    <p:bg>
      <p:bgRef idx="1001">
        <a:schemeClr val="bg1"/>
      </p:bgRef>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8EE767A2-4DAB-BD42-896D-BFEF7FA2227D}"/>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3" name="Title Text">
            <a:extLst>
              <a:ext uri="{FF2B5EF4-FFF2-40B4-BE49-F238E27FC236}">
                <a16:creationId xmlns:a16="http://schemas.microsoft.com/office/drawing/2014/main" id="{A16DE773-C831-5843-9F03-11200DF9B383}"/>
              </a:ext>
            </a:extLst>
          </p:cNvPr>
          <p:cNvSpPr txBox="1">
            <a:spLocks noGrp="1"/>
          </p:cNvSpPr>
          <p:nvPr>
            <p:ph type="title" hasCustomPrompt="1"/>
          </p:nvPr>
        </p:nvSpPr>
        <p:spPr>
          <a:xfrm>
            <a:off x="372292" y="351290"/>
            <a:ext cx="11209644" cy="729140"/>
          </a:xfrm>
          <a:prstGeom prst="rect">
            <a:avLst/>
          </a:prstGeom>
        </p:spPr>
        <p:txBody>
          <a:bodyPr lIns="45720" tIns="9144" rIns="45720" bIns="45719" anchor="t"/>
          <a:lstStyle>
            <a:lvl1pPr algn="l">
              <a:defRPr sz="2800">
                <a:solidFill>
                  <a:schemeClr val="tx1"/>
                </a:solidFill>
                <a:latin typeface="Arial" panose="020B0604020202020204" pitchFamily="34" charset="0"/>
                <a:cs typeface="Arial" panose="020B0604020202020204" pitchFamily="34" charset="0"/>
              </a:defRPr>
            </a:lvl1pPr>
          </a:lstStyle>
          <a:p>
            <a:r>
              <a:rPr lang="en-US" dirty="0"/>
              <a:t>Headline / Title goes here, is max 32pt and min 24pt, and is around twelve or so words</a:t>
            </a:r>
            <a:endParaRPr dirty="0"/>
          </a:p>
        </p:txBody>
      </p:sp>
      <p:sp>
        <p:nvSpPr>
          <p:cNvPr id="14" name="Text Placeholder 2">
            <a:extLst>
              <a:ext uri="{FF2B5EF4-FFF2-40B4-BE49-F238E27FC236}">
                <a16:creationId xmlns:a16="http://schemas.microsoft.com/office/drawing/2014/main" id="{3A6A7E2B-37B4-4B45-9CF2-FF637E4924CD}"/>
              </a:ext>
            </a:extLst>
          </p:cNvPr>
          <p:cNvSpPr>
            <a:spLocks noGrp="1"/>
          </p:cNvSpPr>
          <p:nvPr>
            <p:ph type="body" sz="quarter" idx="10" hasCustomPrompt="1"/>
          </p:nvPr>
        </p:nvSpPr>
        <p:spPr>
          <a:xfrm>
            <a:off x="372292" y="1342955"/>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
        <p:nvSpPr>
          <p:cNvPr id="15" name="Body Level One…">
            <a:extLst>
              <a:ext uri="{FF2B5EF4-FFF2-40B4-BE49-F238E27FC236}">
                <a16:creationId xmlns:a16="http://schemas.microsoft.com/office/drawing/2014/main" id="{0F78A3FA-D7E7-2B4E-8BD3-6CA1238F313B}"/>
              </a:ext>
            </a:extLst>
          </p:cNvPr>
          <p:cNvSpPr txBox="1">
            <a:spLocks noGrp="1"/>
          </p:cNvSpPr>
          <p:nvPr>
            <p:ph type="body" idx="1" hasCustomPrompt="1"/>
          </p:nvPr>
        </p:nvSpPr>
        <p:spPr>
          <a:xfrm>
            <a:off x="372290" y="2157931"/>
            <a:ext cx="11209647" cy="3894037"/>
          </a:xfrm>
          <a:prstGeom prst="rect">
            <a:avLst/>
          </a:prstGeom>
        </p:spPr>
        <p:txBody>
          <a:bodyPr lIns="45720" tIns="9144" rIns="45720"/>
          <a:lstStyle>
            <a:lvl1pPr marL="8466"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lide Number">
            <a:extLst>
              <a:ext uri="{FF2B5EF4-FFF2-40B4-BE49-F238E27FC236}">
                <a16:creationId xmlns:a16="http://schemas.microsoft.com/office/drawing/2014/main" id="{41D69C5D-5F57-1443-9364-A86E25BACBFC}"/>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6" name="JDPower_Logo16_red.png" descr="JDPower_Logo16_red.png">
            <a:extLst>
              <a:ext uri="{FF2B5EF4-FFF2-40B4-BE49-F238E27FC236}">
                <a16:creationId xmlns:a16="http://schemas.microsoft.com/office/drawing/2014/main" id="{82C60DE5-D4E8-D64C-B72B-65DDD7AE0DE6}"/>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9" name="Rectangle 8">
            <a:extLst>
              <a:ext uri="{FF2B5EF4-FFF2-40B4-BE49-F238E27FC236}">
                <a16:creationId xmlns:a16="http://schemas.microsoft.com/office/drawing/2014/main" id="{94C3FE11-36A8-704D-8D2C-9E6ABD1A5704}"/>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cap="none" spc="0" normalizeH="0" baseline="0" dirty="0">
                <a:ln>
                  <a:noFill/>
                </a:ln>
                <a:solidFill>
                  <a:schemeClr val="bg2"/>
                </a:solidFill>
                <a:effectLst/>
                <a:uFillTx/>
                <a:latin typeface="Arial"/>
                <a:ea typeface="Arial"/>
                <a:cs typeface="Arial"/>
                <a:sym typeface="Arial"/>
              </a:rPr>
              <a:t>© 2020 J.D. Power. All Rights Reserved. Charts, graphs, data and insights extracted from this publication must be accompanied by a statement identifying J.D. Power as the publisher and the J.D. Power Financial Services </a:t>
            </a:r>
            <a:br>
              <a:rPr kumimoji="0" lang="en-US" sz="800" b="0" i="0" u="none" strike="noStrike" cap="none" spc="0" normalizeH="0" baseline="0" dirty="0">
                <a:ln>
                  <a:noFill/>
                </a:ln>
                <a:solidFill>
                  <a:schemeClr val="bg2"/>
                </a:solidFill>
                <a:effectLst/>
                <a:uFillTx/>
                <a:latin typeface="Arial"/>
                <a:ea typeface="Arial"/>
                <a:cs typeface="Arial"/>
                <a:sym typeface="Arial"/>
              </a:rPr>
            </a:br>
            <a:r>
              <a:rPr kumimoji="0" lang="en-US" sz="800" b="0" i="0" u="none" strike="noStrike" cap="none" spc="0" normalizeH="0" baseline="0" dirty="0">
                <a:ln>
                  <a:noFill/>
                </a:ln>
                <a:solidFill>
                  <a:schemeClr val="bg2"/>
                </a:solidFill>
                <a:effectLst/>
                <a:uFillTx/>
                <a:latin typeface="Arial"/>
                <a:ea typeface="Arial"/>
                <a:cs typeface="Arial"/>
                <a:sym typeface="Arial"/>
              </a:rPr>
              <a:t>Covid-19 Pulse </a:t>
            </a:r>
            <a:r>
              <a:rPr kumimoji="0" lang="en-US" sz="800" b="0" i="0" u="none" strike="noStrike" cap="none" spc="0" normalizeH="0" baseline="0" dirty="0" err="1">
                <a:ln>
                  <a:noFill/>
                </a:ln>
                <a:solidFill>
                  <a:schemeClr val="bg2"/>
                </a:solidFill>
                <a:effectLst/>
                <a:uFillTx/>
                <a:latin typeface="Arial"/>
                <a:ea typeface="Arial"/>
                <a:cs typeface="Arial"/>
                <a:sym typeface="Arial"/>
              </a:rPr>
              <a:t>Survey</a:t>
            </a:r>
            <a:r>
              <a:rPr kumimoji="0" lang="en-US" sz="800" b="0" i="0" u="none" strike="noStrike" cap="none" spc="0" normalizeH="0" baseline="30000" dirty="0" err="1">
                <a:ln>
                  <a:noFill/>
                </a:ln>
                <a:solidFill>
                  <a:schemeClr val="bg2"/>
                </a:solidFill>
                <a:effectLst/>
                <a:uFillTx/>
                <a:latin typeface="Arial"/>
                <a:ea typeface="Arial"/>
                <a:cs typeface="Arial"/>
                <a:sym typeface="Arial"/>
              </a:rPr>
              <a:t>SM</a:t>
            </a:r>
            <a:r>
              <a:rPr kumimoji="0" lang="en-US" sz="800" b="0" i="0" u="none" strike="noStrike" cap="none" spc="0" normalizeH="0" baseline="0" dirty="0">
                <a:ln>
                  <a:noFill/>
                </a:ln>
                <a:solidFill>
                  <a:schemeClr val="bg2"/>
                </a:solidFill>
                <a:effectLst/>
                <a:uFillTx/>
                <a:latin typeface="Arial"/>
                <a:ea typeface="Arial"/>
                <a:cs typeface="Arial"/>
                <a:sym typeface="Arial"/>
              </a:rPr>
              <a:t> as the source. No advertising or other promotional use can be made of the information in this publication or J.D. Power study results without the express prior written consent of J.D. Power.</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750" b="0" i="0" u="none" strike="noStrike" cap="none" spc="0" normalizeH="0" baseline="0" dirty="0">
              <a:ln>
                <a:noFill/>
              </a:ln>
              <a:solidFill>
                <a:schemeClr val="bg2"/>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759047595"/>
      </p:ext>
    </p:extLst>
  </p:cSld>
  <p:clrMapOvr>
    <a:overrideClrMapping bg1="dk1" tx1="lt1" bg2="dk2" tx2="lt2" accent1="accent1" accent2="accent2" accent3="accent3" accent4="accent4" accent5="accent5" accent6="accent6" hlink="hlink" folHlink="folHlink"/>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Side Bar Thin Plain_Title and Rule">
    <p:bg>
      <p:bgPr>
        <a:solidFill>
          <a:srgbClr val="FFFFFF"/>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8EE767A2-4DAB-BD42-896D-BFEF7FA2227D}"/>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3" name="Title Text">
            <a:extLst>
              <a:ext uri="{FF2B5EF4-FFF2-40B4-BE49-F238E27FC236}">
                <a16:creationId xmlns:a16="http://schemas.microsoft.com/office/drawing/2014/main" id="{A16DE773-C831-5843-9F03-11200DF9B383}"/>
              </a:ext>
            </a:extLst>
          </p:cNvPr>
          <p:cNvSpPr txBox="1">
            <a:spLocks noGrp="1"/>
          </p:cNvSpPr>
          <p:nvPr>
            <p:ph type="title" hasCustomPrompt="1"/>
          </p:nvPr>
        </p:nvSpPr>
        <p:spPr>
          <a:xfrm>
            <a:off x="374889" y="351290"/>
            <a:ext cx="11209644" cy="729140"/>
          </a:xfrm>
          <a:prstGeom prst="rect">
            <a:avLst/>
          </a:prstGeom>
        </p:spPr>
        <p:txBody>
          <a:bodyPr lIns="45720" tIns="9144" rIns="45720" bIns="45719" anchor="t"/>
          <a:lstStyle>
            <a:lvl1pPr algn="l">
              <a:defRPr sz="2800">
                <a:solidFill>
                  <a:srgbClr val="000000"/>
                </a:solidFill>
                <a:latin typeface="Arial" panose="020B0604020202020204" pitchFamily="34" charset="0"/>
                <a:cs typeface="Arial" panose="020B0604020202020204" pitchFamily="34" charset="0"/>
              </a:defRPr>
            </a:lvl1pPr>
          </a:lstStyle>
          <a:p>
            <a:r>
              <a:rPr lang="en-US" dirty="0"/>
              <a:t>Headline / Title goes here, is max 32pt and min 24pt, and is around twelve or so words</a:t>
            </a:r>
            <a:endParaRPr dirty="0"/>
          </a:p>
        </p:txBody>
      </p:sp>
      <p:sp>
        <p:nvSpPr>
          <p:cNvPr id="9" name="Text Placeholder 2">
            <a:extLst>
              <a:ext uri="{FF2B5EF4-FFF2-40B4-BE49-F238E27FC236}">
                <a16:creationId xmlns:a16="http://schemas.microsoft.com/office/drawing/2014/main" id="{27D1EF57-8431-194D-81D7-5D3E624B37CA}"/>
              </a:ext>
            </a:extLst>
          </p:cNvPr>
          <p:cNvSpPr>
            <a:spLocks noGrp="1"/>
          </p:cNvSpPr>
          <p:nvPr>
            <p:ph type="body" sz="quarter" idx="10" hasCustomPrompt="1"/>
          </p:nvPr>
        </p:nvSpPr>
        <p:spPr>
          <a:xfrm>
            <a:off x="374889" y="1459599"/>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
        <p:nvSpPr>
          <p:cNvPr id="10" name="Body Level One…">
            <a:extLst>
              <a:ext uri="{FF2B5EF4-FFF2-40B4-BE49-F238E27FC236}">
                <a16:creationId xmlns:a16="http://schemas.microsoft.com/office/drawing/2014/main" id="{21ED0AFC-D73D-6B46-9757-3F933A0BE06D}"/>
              </a:ext>
            </a:extLst>
          </p:cNvPr>
          <p:cNvSpPr txBox="1">
            <a:spLocks noGrp="1"/>
          </p:cNvSpPr>
          <p:nvPr>
            <p:ph type="body" idx="1" hasCustomPrompt="1"/>
          </p:nvPr>
        </p:nvSpPr>
        <p:spPr>
          <a:xfrm>
            <a:off x="374889" y="2234819"/>
            <a:ext cx="11209647" cy="3894037"/>
          </a:xfrm>
          <a:prstGeom prst="rect">
            <a:avLst/>
          </a:prstGeom>
        </p:spPr>
        <p:txBody>
          <a:bodyPr lIns="45720" tIns="9144" rIns="45720"/>
          <a:lstStyle>
            <a:lvl1pPr marL="0"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6" name="Rectangle">
            <a:extLst>
              <a:ext uri="{FF2B5EF4-FFF2-40B4-BE49-F238E27FC236}">
                <a16:creationId xmlns:a16="http://schemas.microsoft.com/office/drawing/2014/main" id="{5135916F-2239-104B-9E6A-B1EB32275698}"/>
              </a:ext>
            </a:extLst>
          </p:cNvPr>
          <p:cNvSpPr/>
          <p:nvPr userDrawn="1"/>
        </p:nvSpPr>
        <p:spPr>
          <a:xfrm rot="16200000">
            <a:off x="1243938" y="367782"/>
            <a:ext cx="83563" cy="182165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14" name="Slide Number">
            <a:extLst>
              <a:ext uri="{FF2B5EF4-FFF2-40B4-BE49-F238E27FC236}">
                <a16:creationId xmlns:a16="http://schemas.microsoft.com/office/drawing/2014/main" id="{78776907-CAF6-8A4B-A394-005B5B5033B7}"/>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5" name="JDPower_Logo16_red.png" descr="JDPower_Logo16_red.png">
            <a:extLst>
              <a:ext uri="{FF2B5EF4-FFF2-40B4-BE49-F238E27FC236}">
                <a16:creationId xmlns:a16="http://schemas.microsoft.com/office/drawing/2014/main" id="{2B6FBD9B-5E98-8741-A400-05BBD6C8AA4B}"/>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11" name="Rectangle 10">
            <a:extLst>
              <a:ext uri="{FF2B5EF4-FFF2-40B4-BE49-F238E27FC236}">
                <a16:creationId xmlns:a16="http://schemas.microsoft.com/office/drawing/2014/main" id="{BD611977-9A30-1E46-B55A-3A7FCF6173AA}"/>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cap="none" spc="0" normalizeH="0" baseline="0" dirty="0">
                <a:ln>
                  <a:noFill/>
                </a:ln>
                <a:solidFill>
                  <a:schemeClr val="tx2"/>
                </a:solidFill>
                <a:effectLst/>
                <a:uFillTx/>
                <a:latin typeface="Arial"/>
                <a:ea typeface="Arial"/>
                <a:cs typeface="Arial"/>
                <a:sym typeface="Arial"/>
              </a:rPr>
              <a:t>© 2020 J.D. Power. All Rights Reserved. Charts, graphs, data and insights extracted from this publication must be accompanied by a statement identifying J.D. Power as the publisher and the J.D. Power Financial Services </a:t>
            </a:r>
            <a:br>
              <a:rPr kumimoji="0" lang="en-US" sz="800" b="0" i="0" u="none" strike="noStrike" cap="none" spc="0" normalizeH="0" baseline="0" dirty="0">
                <a:ln>
                  <a:noFill/>
                </a:ln>
                <a:solidFill>
                  <a:schemeClr val="tx2"/>
                </a:solidFill>
                <a:effectLst/>
                <a:uFillTx/>
                <a:latin typeface="Arial"/>
                <a:ea typeface="Arial"/>
                <a:cs typeface="Arial"/>
                <a:sym typeface="Arial"/>
              </a:rPr>
            </a:br>
            <a:r>
              <a:rPr kumimoji="0" lang="en-US" sz="800" b="0" i="0" u="none" strike="noStrike" cap="none" spc="0" normalizeH="0" baseline="0" dirty="0">
                <a:ln>
                  <a:noFill/>
                </a:ln>
                <a:solidFill>
                  <a:schemeClr val="tx2"/>
                </a:solidFill>
                <a:effectLst/>
                <a:uFillTx/>
                <a:latin typeface="Arial"/>
                <a:ea typeface="Arial"/>
                <a:cs typeface="Arial"/>
                <a:sym typeface="Arial"/>
              </a:rPr>
              <a:t>Covid-19 Pulse </a:t>
            </a:r>
            <a:r>
              <a:rPr kumimoji="0" lang="en-US" sz="800" b="0" i="0" u="none" strike="noStrike" cap="none" spc="0" normalizeH="0" baseline="0" dirty="0" err="1">
                <a:ln>
                  <a:noFill/>
                </a:ln>
                <a:solidFill>
                  <a:schemeClr val="tx2"/>
                </a:solidFill>
                <a:effectLst/>
                <a:uFillTx/>
                <a:latin typeface="Arial"/>
                <a:ea typeface="Arial"/>
                <a:cs typeface="Arial"/>
                <a:sym typeface="Arial"/>
              </a:rPr>
              <a:t>Survey</a:t>
            </a:r>
            <a:r>
              <a:rPr kumimoji="0" lang="en-US" sz="800" b="0" i="0" u="none" strike="noStrike" cap="none" spc="0" normalizeH="0" baseline="30000" dirty="0" err="1">
                <a:ln>
                  <a:noFill/>
                </a:ln>
                <a:solidFill>
                  <a:schemeClr val="tx2"/>
                </a:solidFill>
                <a:effectLst/>
                <a:uFillTx/>
                <a:latin typeface="Arial"/>
                <a:ea typeface="Arial"/>
                <a:cs typeface="Arial"/>
                <a:sym typeface="Arial"/>
              </a:rPr>
              <a:t>SM</a:t>
            </a:r>
            <a:r>
              <a:rPr kumimoji="0" lang="en-US" sz="800" b="0" i="0" u="none" strike="noStrike" cap="none" spc="0" normalizeH="0" baseline="0" dirty="0">
                <a:ln>
                  <a:noFill/>
                </a:ln>
                <a:solidFill>
                  <a:schemeClr val="tx2"/>
                </a:solidFill>
                <a:effectLst/>
                <a:uFillTx/>
                <a:latin typeface="Arial"/>
                <a:ea typeface="Arial"/>
                <a:cs typeface="Arial"/>
                <a:sym typeface="Arial"/>
              </a:rPr>
              <a:t> as the source. No advertising or other promotional use can be made of the information in this publication or J.D. Power study results without the express prior written consent of J.D. Power.</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93313979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Side Bar Black BG_Thin Plain_Title and Rule">
    <p:bg>
      <p:bgRef idx="1001">
        <a:schemeClr val="bg1"/>
      </p:bgRef>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8EE767A2-4DAB-BD42-896D-BFEF7FA2227D}"/>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4" name="Title Text">
            <a:extLst>
              <a:ext uri="{FF2B5EF4-FFF2-40B4-BE49-F238E27FC236}">
                <a16:creationId xmlns:a16="http://schemas.microsoft.com/office/drawing/2014/main" id="{B0D02E91-9D4F-AA43-87E8-3C350DCD7891}"/>
              </a:ext>
            </a:extLst>
          </p:cNvPr>
          <p:cNvSpPr txBox="1">
            <a:spLocks noGrp="1"/>
          </p:cNvSpPr>
          <p:nvPr>
            <p:ph type="title" hasCustomPrompt="1"/>
          </p:nvPr>
        </p:nvSpPr>
        <p:spPr>
          <a:xfrm>
            <a:off x="374889" y="351290"/>
            <a:ext cx="11209644" cy="729140"/>
          </a:xfrm>
          <a:prstGeom prst="rect">
            <a:avLst/>
          </a:prstGeom>
        </p:spPr>
        <p:txBody>
          <a:bodyPr lIns="45720" tIns="9144" rIns="45720" bIns="45719" anchor="t"/>
          <a:lstStyle>
            <a:lvl1pPr algn="l">
              <a:defRPr sz="2800">
                <a:solidFill>
                  <a:schemeClr val="tx1"/>
                </a:solidFill>
                <a:latin typeface="Arial" panose="020B0604020202020204" pitchFamily="34" charset="0"/>
                <a:cs typeface="Arial" panose="020B0604020202020204" pitchFamily="34" charset="0"/>
              </a:defRPr>
            </a:lvl1pPr>
          </a:lstStyle>
          <a:p>
            <a:r>
              <a:rPr lang="en-US" dirty="0"/>
              <a:t>Headline / Title goes here, is max 32pt and min 24pt, and is around twelve or so words</a:t>
            </a:r>
            <a:endParaRPr dirty="0"/>
          </a:p>
        </p:txBody>
      </p:sp>
      <p:sp>
        <p:nvSpPr>
          <p:cNvPr id="15" name="Text Placeholder 2">
            <a:extLst>
              <a:ext uri="{FF2B5EF4-FFF2-40B4-BE49-F238E27FC236}">
                <a16:creationId xmlns:a16="http://schemas.microsoft.com/office/drawing/2014/main" id="{EC966D31-96D9-6845-9A02-8601B6452B05}"/>
              </a:ext>
            </a:extLst>
          </p:cNvPr>
          <p:cNvSpPr>
            <a:spLocks noGrp="1"/>
          </p:cNvSpPr>
          <p:nvPr>
            <p:ph type="body" sz="quarter" idx="10" hasCustomPrompt="1"/>
          </p:nvPr>
        </p:nvSpPr>
        <p:spPr>
          <a:xfrm>
            <a:off x="374889" y="1459599"/>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
        <p:nvSpPr>
          <p:cNvPr id="17" name="Body Level One…">
            <a:extLst>
              <a:ext uri="{FF2B5EF4-FFF2-40B4-BE49-F238E27FC236}">
                <a16:creationId xmlns:a16="http://schemas.microsoft.com/office/drawing/2014/main" id="{DCD221F4-E520-1741-9010-6EDA8880C072}"/>
              </a:ext>
            </a:extLst>
          </p:cNvPr>
          <p:cNvSpPr txBox="1">
            <a:spLocks noGrp="1"/>
          </p:cNvSpPr>
          <p:nvPr>
            <p:ph type="body" idx="1" hasCustomPrompt="1"/>
          </p:nvPr>
        </p:nvSpPr>
        <p:spPr>
          <a:xfrm>
            <a:off x="374889" y="2234819"/>
            <a:ext cx="11209647" cy="3894037"/>
          </a:xfrm>
          <a:prstGeom prst="rect">
            <a:avLst/>
          </a:prstGeom>
        </p:spPr>
        <p:txBody>
          <a:bodyPr lIns="45720" tIns="9144" rIns="45720"/>
          <a:lstStyle>
            <a:lvl1pPr marL="0"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8" name="Rectangle">
            <a:extLst>
              <a:ext uri="{FF2B5EF4-FFF2-40B4-BE49-F238E27FC236}">
                <a16:creationId xmlns:a16="http://schemas.microsoft.com/office/drawing/2014/main" id="{17F2F373-B7A8-9041-9431-C791B79C8759}"/>
              </a:ext>
            </a:extLst>
          </p:cNvPr>
          <p:cNvSpPr/>
          <p:nvPr userDrawn="1"/>
        </p:nvSpPr>
        <p:spPr>
          <a:xfrm rot="16200000">
            <a:off x="1243938" y="367782"/>
            <a:ext cx="83563" cy="182165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10" name="Slide Number">
            <a:extLst>
              <a:ext uri="{FF2B5EF4-FFF2-40B4-BE49-F238E27FC236}">
                <a16:creationId xmlns:a16="http://schemas.microsoft.com/office/drawing/2014/main" id="{FA39E802-3F92-0D44-83F0-1556B74E48D1}"/>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3" name="JDPower_Logo16_red.png" descr="JDPower_Logo16_red.png">
            <a:extLst>
              <a:ext uri="{FF2B5EF4-FFF2-40B4-BE49-F238E27FC236}">
                <a16:creationId xmlns:a16="http://schemas.microsoft.com/office/drawing/2014/main" id="{275C151C-CAF1-AC49-8A05-DB5B7864250B}"/>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11" name="Rectangle 10">
            <a:extLst>
              <a:ext uri="{FF2B5EF4-FFF2-40B4-BE49-F238E27FC236}">
                <a16:creationId xmlns:a16="http://schemas.microsoft.com/office/drawing/2014/main" id="{F52EEC75-6101-844C-A626-C4F834F52B65}"/>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cap="none" spc="0" normalizeH="0" baseline="0" dirty="0">
                <a:ln>
                  <a:noFill/>
                </a:ln>
                <a:solidFill>
                  <a:schemeClr val="bg2"/>
                </a:solidFill>
                <a:effectLst/>
                <a:uFillTx/>
                <a:latin typeface="Arial"/>
                <a:ea typeface="Arial"/>
                <a:cs typeface="Arial"/>
                <a:sym typeface="Arial"/>
              </a:rPr>
              <a:t>© 2020 J.D. Power. All Rights Reserved. Charts, graphs, data and insights extracted from this publication must be accompanied by a statement identifying J.D. Power as the publisher and the J.D. Power Financial Services </a:t>
            </a:r>
            <a:br>
              <a:rPr kumimoji="0" lang="en-US" sz="800" b="0" i="0" u="none" strike="noStrike" cap="none" spc="0" normalizeH="0" baseline="0" dirty="0">
                <a:ln>
                  <a:noFill/>
                </a:ln>
                <a:solidFill>
                  <a:schemeClr val="bg2"/>
                </a:solidFill>
                <a:effectLst/>
                <a:uFillTx/>
                <a:latin typeface="Arial"/>
                <a:ea typeface="Arial"/>
                <a:cs typeface="Arial"/>
                <a:sym typeface="Arial"/>
              </a:rPr>
            </a:br>
            <a:r>
              <a:rPr kumimoji="0" lang="en-US" sz="800" b="0" i="0" u="none" strike="noStrike" cap="none" spc="0" normalizeH="0" baseline="0" dirty="0">
                <a:ln>
                  <a:noFill/>
                </a:ln>
                <a:solidFill>
                  <a:schemeClr val="bg2"/>
                </a:solidFill>
                <a:effectLst/>
                <a:uFillTx/>
                <a:latin typeface="Arial"/>
                <a:ea typeface="Arial"/>
                <a:cs typeface="Arial"/>
                <a:sym typeface="Arial"/>
              </a:rPr>
              <a:t>Covid-19 Pulse </a:t>
            </a:r>
            <a:r>
              <a:rPr kumimoji="0" lang="en-US" sz="800" b="0" i="0" u="none" strike="noStrike" cap="none" spc="0" normalizeH="0" baseline="0" dirty="0" err="1">
                <a:ln>
                  <a:noFill/>
                </a:ln>
                <a:solidFill>
                  <a:schemeClr val="bg2"/>
                </a:solidFill>
                <a:effectLst/>
                <a:uFillTx/>
                <a:latin typeface="Arial"/>
                <a:ea typeface="Arial"/>
                <a:cs typeface="Arial"/>
                <a:sym typeface="Arial"/>
              </a:rPr>
              <a:t>Survey</a:t>
            </a:r>
            <a:r>
              <a:rPr kumimoji="0" lang="en-US" sz="800" b="0" i="0" u="none" strike="noStrike" cap="none" spc="0" normalizeH="0" baseline="30000" dirty="0" err="1">
                <a:ln>
                  <a:noFill/>
                </a:ln>
                <a:solidFill>
                  <a:schemeClr val="bg2"/>
                </a:solidFill>
                <a:effectLst/>
                <a:uFillTx/>
                <a:latin typeface="Arial"/>
                <a:ea typeface="Arial"/>
                <a:cs typeface="Arial"/>
                <a:sym typeface="Arial"/>
              </a:rPr>
              <a:t>SM</a:t>
            </a:r>
            <a:r>
              <a:rPr kumimoji="0" lang="en-US" sz="800" b="0" i="0" u="none" strike="noStrike" cap="none" spc="0" normalizeH="0" baseline="0" dirty="0">
                <a:ln>
                  <a:noFill/>
                </a:ln>
                <a:solidFill>
                  <a:schemeClr val="bg2"/>
                </a:solidFill>
                <a:effectLst/>
                <a:uFillTx/>
                <a:latin typeface="Arial"/>
                <a:ea typeface="Arial"/>
                <a:cs typeface="Arial"/>
                <a:sym typeface="Arial"/>
              </a:rPr>
              <a:t> as the source. No advertising or other promotional use can be made of the information in this publication or J.D. Power study results without the express prior written consent of J.D. Power.</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750" b="0" i="0" u="none" strike="noStrike" cap="none" spc="0" normalizeH="0" baseline="0" dirty="0">
              <a:ln>
                <a:noFill/>
              </a:ln>
              <a:solidFill>
                <a:schemeClr val="bg2"/>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863438263"/>
      </p:ext>
    </p:extLst>
  </p:cSld>
  <p:clrMapOvr>
    <a:overrideClrMapping bg1="dk1" tx1="lt1" bg2="dk2" tx2="lt2" accent1="accent1" accent2="accent2" accent3="accent3" accent4="accent4" accent5="accent5" accent6="accent6" hlink="hlink" folHlink="folHlink"/>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Side Bar Black BG_Plain Thin top Logo Gradient right">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2EC54E0-CBD5-934C-8887-30D6239C601F}"/>
              </a:ext>
            </a:extLst>
          </p:cNvPr>
          <p:cNvGrpSpPr/>
          <p:nvPr userDrawn="1"/>
        </p:nvGrpSpPr>
        <p:grpSpPr>
          <a:xfrm>
            <a:off x="10878521" y="253763"/>
            <a:ext cx="1015781" cy="335315"/>
            <a:chOff x="7286351" y="3684316"/>
            <a:chExt cx="1507894" cy="497764"/>
          </a:xfrm>
        </p:grpSpPr>
        <p:sp>
          <p:nvSpPr>
            <p:cNvPr id="16" name="Rectangle">
              <a:extLst>
                <a:ext uri="{FF2B5EF4-FFF2-40B4-BE49-F238E27FC236}">
                  <a16:creationId xmlns:a16="http://schemas.microsoft.com/office/drawing/2014/main" id="{0CBC76D8-660D-E443-A716-8A2EA3A7A665}"/>
                </a:ext>
              </a:extLst>
            </p:cNvPr>
            <p:cNvSpPr/>
            <p:nvPr userDrawn="1"/>
          </p:nvSpPr>
          <p:spPr>
            <a:xfrm rot="16200000">
              <a:off x="8011572" y="3399407"/>
              <a:ext cx="60628" cy="1504718"/>
            </a:xfrm>
            <a:prstGeom prst="rect">
              <a:avLst/>
            </a:prstGeom>
            <a:gradFill>
              <a:gsLst>
                <a:gs pos="0">
                  <a:srgbClr val="007FFF"/>
                </a:gs>
                <a:gs pos="100000">
                  <a:srgbClr val="21EA70"/>
                </a:gs>
              </a:gsLst>
              <a:lin ang="5400000"/>
            </a:gradFill>
            <a:ln w="12700">
              <a:miter lim="400000"/>
            </a:ln>
          </p:spPr>
          <p:txBody>
            <a:bodyPr lIns="45719" tIns="45719" rIns="45719" bIns="45719" anchor="ctr"/>
            <a:lstStyle/>
            <a:p>
              <a:pPr defTabSz="2438339">
                <a:defRPr sz="3000">
                  <a:solidFill>
                    <a:srgbClr val="FFFFFF"/>
                  </a:solidFill>
                </a:defRPr>
              </a:pPr>
              <a:endParaRPr sz="4000"/>
            </a:p>
          </p:txBody>
        </p:sp>
        <p:pic>
          <p:nvPicPr>
            <p:cNvPr id="17" name="Graphic 16">
              <a:extLst>
                <a:ext uri="{FF2B5EF4-FFF2-40B4-BE49-F238E27FC236}">
                  <a16:creationId xmlns:a16="http://schemas.microsoft.com/office/drawing/2014/main" id="{4E0B3244-111B-0E4D-9C3A-3271D59B2E0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6351" y="3684316"/>
              <a:ext cx="1507893" cy="242938"/>
            </a:xfrm>
            <a:prstGeom prst="rect">
              <a:avLst/>
            </a:prstGeom>
          </p:spPr>
        </p:pic>
      </p:grpSp>
      <p:sp>
        <p:nvSpPr>
          <p:cNvPr id="29" name="Title Text">
            <a:extLst>
              <a:ext uri="{FF2B5EF4-FFF2-40B4-BE49-F238E27FC236}">
                <a16:creationId xmlns:a16="http://schemas.microsoft.com/office/drawing/2014/main" id="{CD8CE01F-E0B7-B448-A173-09CFFEB42451}"/>
              </a:ext>
            </a:extLst>
          </p:cNvPr>
          <p:cNvSpPr txBox="1">
            <a:spLocks noGrp="1"/>
          </p:cNvSpPr>
          <p:nvPr>
            <p:ph type="title" hasCustomPrompt="1"/>
          </p:nvPr>
        </p:nvSpPr>
        <p:spPr>
          <a:xfrm>
            <a:off x="344580" y="470125"/>
            <a:ext cx="9925251" cy="797219"/>
          </a:xfrm>
          <a:prstGeom prst="rect">
            <a:avLst/>
          </a:prstGeom>
        </p:spPr>
        <p:txBody>
          <a:bodyPr lIns="45720" tIns="9144" rIns="45720" bIns="45719" anchor="t"/>
          <a:lstStyle>
            <a:lvl1pPr algn="l">
              <a:defRPr sz="2800">
                <a:solidFill>
                  <a:schemeClr val="tx1"/>
                </a:solidFill>
                <a:latin typeface="Arial" panose="020B0604020202020204" pitchFamily="34" charset="0"/>
                <a:cs typeface="Arial" panose="020B0604020202020204" pitchFamily="34" charset="0"/>
              </a:defRPr>
            </a:lvl1pPr>
          </a:lstStyle>
          <a:p>
            <a:r>
              <a:rPr lang="en-US" dirty="0"/>
              <a:t>Headline / Title goes here, is max 32pt and min 24pt, and is around twelve or so words</a:t>
            </a:r>
            <a:endParaRPr dirty="0"/>
          </a:p>
        </p:txBody>
      </p:sp>
      <p:sp>
        <p:nvSpPr>
          <p:cNvPr id="30" name="Text Placeholder 2">
            <a:extLst>
              <a:ext uri="{FF2B5EF4-FFF2-40B4-BE49-F238E27FC236}">
                <a16:creationId xmlns:a16="http://schemas.microsoft.com/office/drawing/2014/main" id="{8EC6D901-DFD3-C34F-92D4-3E80A854DE9F}"/>
              </a:ext>
            </a:extLst>
          </p:cNvPr>
          <p:cNvSpPr>
            <a:spLocks noGrp="1"/>
          </p:cNvSpPr>
          <p:nvPr>
            <p:ph type="body" sz="quarter" idx="10" hasCustomPrompt="1"/>
          </p:nvPr>
        </p:nvSpPr>
        <p:spPr>
          <a:xfrm>
            <a:off x="344583" y="1481078"/>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
        <p:nvSpPr>
          <p:cNvPr id="31" name="Body Level One…">
            <a:extLst>
              <a:ext uri="{FF2B5EF4-FFF2-40B4-BE49-F238E27FC236}">
                <a16:creationId xmlns:a16="http://schemas.microsoft.com/office/drawing/2014/main" id="{F95AB670-2359-E34C-95B1-41DACA0CE738}"/>
              </a:ext>
            </a:extLst>
          </p:cNvPr>
          <p:cNvSpPr txBox="1">
            <a:spLocks noGrp="1"/>
          </p:cNvSpPr>
          <p:nvPr>
            <p:ph type="body" idx="1" hasCustomPrompt="1"/>
          </p:nvPr>
        </p:nvSpPr>
        <p:spPr>
          <a:xfrm>
            <a:off x="344580" y="2247263"/>
            <a:ext cx="11209647" cy="3971580"/>
          </a:xfrm>
          <a:prstGeom prst="rect">
            <a:avLst/>
          </a:prstGeom>
        </p:spPr>
        <p:txBody>
          <a:bodyPr lIns="45720" tIns="9144" rIns="45720"/>
          <a:lstStyle>
            <a:lvl1pPr marL="0"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a:extLst>
              <a:ext uri="{FF2B5EF4-FFF2-40B4-BE49-F238E27FC236}">
                <a16:creationId xmlns:a16="http://schemas.microsoft.com/office/drawing/2014/main" id="{C9046E6B-699D-0549-9422-7AA82400499B}"/>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0" name="Rectangle 9">
            <a:extLst>
              <a:ext uri="{FF2B5EF4-FFF2-40B4-BE49-F238E27FC236}">
                <a16:creationId xmlns:a16="http://schemas.microsoft.com/office/drawing/2014/main" id="{5634CA59-1429-3C47-A288-0B2021EEE1B9}"/>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cap="none" spc="0" normalizeH="0" baseline="0" dirty="0">
                <a:ln>
                  <a:noFill/>
                </a:ln>
                <a:solidFill>
                  <a:schemeClr val="bg2"/>
                </a:solidFill>
                <a:effectLst/>
                <a:uFillTx/>
                <a:latin typeface="Arial"/>
                <a:ea typeface="Arial"/>
                <a:cs typeface="Arial"/>
                <a:sym typeface="Arial"/>
              </a:rPr>
              <a:t>© 2020 J.D. Power. All Rights Reserved. Charts, graphs, data and insights extracted from this publication must be accompanied by a statement identifying J.D. Power as the publisher and the J.D. Power Financial Services </a:t>
            </a:r>
            <a:br>
              <a:rPr kumimoji="0" lang="en-US" sz="800" b="0" i="0" u="none" strike="noStrike" cap="none" spc="0" normalizeH="0" baseline="0" dirty="0">
                <a:ln>
                  <a:noFill/>
                </a:ln>
                <a:solidFill>
                  <a:schemeClr val="bg2"/>
                </a:solidFill>
                <a:effectLst/>
                <a:uFillTx/>
                <a:latin typeface="Arial"/>
                <a:ea typeface="Arial"/>
                <a:cs typeface="Arial"/>
                <a:sym typeface="Arial"/>
              </a:rPr>
            </a:br>
            <a:r>
              <a:rPr kumimoji="0" lang="en-US" sz="800" b="0" i="0" u="none" strike="noStrike" cap="none" spc="0" normalizeH="0" baseline="0" dirty="0">
                <a:ln>
                  <a:noFill/>
                </a:ln>
                <a:solidFill>
                  <a:schemeClr val="bg2"/>
                </a:solidFill>
                <a:effectLst/>
                <a:uFillTx/>
                <a:latin typeface="Arial"/>
                <a:ea typeface="Arial"/>
                <a:cs typeface="Arial"/>
                <a:sym typeface="Arial"/>
              </a:rPr>
              <a:t>Covid-19 Pulse </a:t>
            </a:r>
            <a:r>
              <a:rPr kumimoji="0" lang="en-US" sz="800" b="0" i="0" u="none" strike="noStrike" cap="none" spc="0" normalizeH="0" baseline="0" dirty="0" err="1">
                <a:ln>
                  <a:noFill/>
                </a:ln>
                <a:solidFill>
                  <a:schemeClr val="bg2"/>
                </a:solidFill>
                <a:effectLst/>
                <a:uFillTx/>
                <a:latin typeface="Arial"/>
                <a:ea typeface="Arial"/>
                <a:cs typeface="Arial"/>
                <a:sym typeface="Arial"/>
              </a:rPr>
              <a:t>Survey</a:t>
            </a:r>
            <a:r>
              <a:rPr kumimoji="0" lang="en-US" sz="800" b="0" i="0" u="none" strike="noStrike" cap="none" spc="0" normalizeH="0" baseline="30000" dirty="0" err="1">
                <a:ln>
                  <a:noFill/>
                </a:ln>
                <a:solidFill>
                  <a:schemeClr val="bg2"/>
                </a:solidFill>
                <a:effectLst/>
                <a:uFillTx/>
                <a:latin typeface="Arial"/>
                <a:ea typeface="Arial"/>
                <a:cs typeface="Arial"/>
                <a:sym typeface="Arial"/>
              </a:rPr>
              <a:t>SM</a:t>
            </a:r>
            <a:r>
              <a:rPr kumimoji="0" lang="en-US" sz="800" b="0" i="0" u="none" strike="noStrike" cap="none" spc="0" normalizeH="0" baseline="0" dirty="0">
                <a:ln>
                  <a:noFill/>
                </a:ln>
                <a:solidFill>
                  <a:schemeClr val="bg2"/>
                </a:solidFill>
                <a:effectLst/>
                <a:uFillTx/>
                <a:latin typeface="Arial"/>
                <a:ea typeface="Arial"/>
                <a:cs typeface="Arial"/>
                <a:sym typeface="Arial"/>
              </a:rPr>
              <a:t> as the source. No advertising or other promotional use can be made of the information in this publication or J.D. Power study results without the express prior written consent of J.D. Power.</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750" b="0" i="0" u="none" strike="noStrike" cap="none" spc="0" normalizeH="0" baseline="0" dirty="0">
              <a:ln>
                <a:noFill/>
              </a:ln>
              <a:solidFill>
                <a:schemeClr val="bg2"/>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889390860"/>
      </p:ext>
    </p:extLst>
  </p:cSld>
  <p:clrMapOvr>
    <a:overrideClrMapping bg1="dk1" tx1="lt1" bg2="dk2" tx2="lt2" accent1="accent1" accent2="accent2" accent3="accent3" accent4="accent4" accent5="accent5" accent6="accent6" hlink="hlink" folHlink="folHlink"/>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Side Bar Plain Thin top Logo Gradient right">
    <p:bg>
      <p:bgPr>
        <a:solidFill>
          <a:srgbClr val="FFFFFF"/>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9111361-DA1F-2740-9FF3-1FB8BC73555F}"/>
              </a:ext>
            </a:extLst>
          </p:cNvPr>
          <p:cNvGrpSpPr/>
          <p:nvPr userDrawn="1"/>
        </p:nvGrpSpPr>
        <p:grpSpPr>
          <a:xfrm>
            <a:off x="10878521" y="253763"/>
            <a:ext cx="1015781" cy="335315"/>
            <a:chOff x="7286351" y="3684316"/>
            <a:chExt cx="1507894" cy="497764"/>
          </a:xfrm>
        </p:grpSpPr>
        <p:sp>
          <p:nvSpPr>
            <p:cNvPr id="16" name="Rectangle">
              <a:extLst>
                <a:ext uri="{FF2B5EF4-FFF2-40B4-BE49-F238E27FC236}">
                  <a16:creationId xmlns:a16="http://schemas.microsoft.com/office/drawing/2014/main" id="{E92C7757-F8FE-4C4E-8A04-0D7DBFC344CE}"/>
                </a:ext>
              </a:extLst>
            </p:cNvPr>
            <p:cNvSpPr/>
            <p:nvPr userDrawn="1"/>
          </p:nvSpPr>
          <p:spPr>
            <a:xfrm rot="16200000">
              <a:off x="8011572" y="3399407"/>
              <a:ext cx="60628" cy="1504718"/>
            </a:xfrm>
            <a:prstGeom prst="rect">
              <a:avLst/>
            </a:prstGeom>
            <a:gradFill>
              <a:gsLst>
                <a:gs pos="0">
                  <a:srgbClr val="007FFF"/>
                </a:gs>
                <a:gs pos="100000">
                  <a:srgbClr val="21EA70"/>
                </a:gs>
              </a:gsLst>
              <a:lin ang="5400000"/>
            </a:gradFill>
            <a:ln w="12700">
              <a:miter lim="400000"/>
            </a:ln>
          </p:spPr>
          <p:txBody>
            <a:bodyPr lIns="45719" tIns="45719" rIns="45719" bIns="45719" anchor="ctr"/>
            <a:lstStyle/>
            <a:p>
              <a:pPr defTabSz="2438339">
                <a:defRPr sz="3000">
                  <a:solidFill>
                    <a:srgbClr val="FFFFFF"/>
                  </a:solidFill>
                </a:defRPr>
              </a:pPr>
              <a:endParaRPr sz="4000"/>
            </a:p>
          </p:txBody>
        </p:sp>
        <p:pic>
          <p:nvPicPr>
            <p:cNvPr id="17" name="Graphic 16">
              <a:extLst>
                <a:ext uri="{FF2B5EF4-FFF2-40B4-BE49-F238E27FC236}">
                  <a16:creationId xmlns:a16="http://schemas.microsoft.com/office/drawing/2014/main" id="{54DD39A1-7C7F-B04D-A14C-84E09505B9D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6351" y="3684316"/>
              <a:ext cx="1507893" cy="242938"/>
            </a:xfrm>
            <a:prstGeom prst="rect">
              <a:avLst/>
            </a:prstGeom>
          </p:spPr>
        </p:pic>
      </p:grpSp>
      <p:sp>
        <p:nvSpPr>
          <p:cNvPr id="18" name="Title Text">
            <a:extLst>
              <a:ext uri="{FF2B5EF4-FFF2-40B4-BE49-F238E27FC236}">
                <a16:creationId xmlns:a16="http://schemas.microsoft.com/office/drawing/2014/main" id="{070EDFC7-D227-3844-B90F-DD669B463AA8}"/>
              </a:ext>
            </a:extLst>
          </p:cNvPr>
          <p:cNvSpPr txBox="1">
            <a:spLocks noGrp="1"/>
          </p:cNvSpPr>
          <p:nvPr>
            <p:ph type="title" hasCustomPrompt="1"/>
          </p:nvPr>
        </p:nvSpPr>
        <p:spPr>
          <a:xfrm>
            <a:off x="344580" y="470125"/>
            <a:ext cx="9925251" cy="797219"/>
          </a:xfrm>
          <a:prstGeom prst="rect">
            <a:avLst/>
          </a:prstGeom>
        </p:spPr>
        <p:txBody>
          <a:bodyPr lIns="45720" tIns="9144" rIns="45720" bIns="45719" anchor="t"/>
          <a:lstStyle>
            <a:lvl1pPr algn="l">
              <a:defRPr sz="2800">
                <a:solidFill>
                  <a:schemeClr val="tx1"/>
                </a:solidFill>
                <a:latin typeface="Arial" panose="020B0604020202020204" pitchFamily="34" charset="0"/>
                <a:cs typeface="Arial" panose="020B0604020202020204" pitchFamily="34" charset="0"/>
              </a:defRPr>
            </a:lvl1pPr>
          </a:lstStyle>
          <a:p>
            <a:r>
              <a:rPr lang="en-US" dirty="0"/>
              <a:t>Headline / Title goes here, is max 32pt and min 24pt, and is around twelve or so words</a:t>
            </a:r>
            <a:endParaRPr dirty="0"/>
          </a:p>
        </p:txBody>
      </p:sp>
      <p:sp>
        <p:nvSpPr>
          <p:cNvPr id="22" name="Text Placeholder 2">
            <a:extLst>
              <a:ext uri="{FF2B5EF4-FFF2-40B4-BE49-F238E27FC236}">
                <a16:creationId xmlns:a16="http://schemas.microsoft.com/office/drawing/2014/main" id="{24ED5B61-53F1-FC40-AB53-24EFE871AF7F}"/>
              </a:ext>
            </a:extLst>
          </p:cNvPr>
          <p:cNvSpPr>
            <a:spLocks noGrp="1"/>
          </p:cNvSpPr>
          <p:nvPr>
            <p:ph type="body" sz="quarter" idx="10" hasCustomPrompt="1"/>
          </p:nvPr>
        </p:nvSpPr>
        <p:spPr>
          <a:xfrm>
            <a:off x="344583" y="1481078"/>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
        <p:nvSpPr>
          <p:cNvPr id="23" name="Body Level One…">
            <a:extLst>
              <a:ext uri="{FF2B5EF4-FFF2-40B4-BE49-F238E27FC236}">
                <a16:creationId xmlns:a16="http://schemas.microsoft.com/office/drawing/2014/main" id="{0FEAB1D7-F69D-254D-A729-BBFE6E2D5C45}"/>
              </a:ext>
            </a:extLst>
          </p:cNvPr>
          <p:cNvSpPr txBox="1">
            <a:spLocks noGrp="1"/>
          </p:cNvSpPr>
          <p:nvPr>
            <p:ph type="body" idx="1" hasCustomPrompt="1"/>
          </p:nvPr>
        </p:nvSpPr>
        <p:spPr>
          <a:xfrm>
            <a:off x="344580" y="2247263"/>
            <a:ext cx="11209647" cy="3971580"/>
          </a:xfrm>
          <a:prstGeom prst="rect">
            <a:avLst/>
          </a:prstGeom>
        </p:spPr>
        <p:txBody>
          <a:bodyPr lIns="45720" tIns="9144" rIns="45720"/>
          <a:lstStyle>
            <a:lvl1pPr marL="0"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a:extLst>
              <a:ext uri="{FF2B5EF4-FFF2-40B4-BE49-F238E27FC236}">
                <a16:creationId xmlns:a16="http://schemas.microsoft.com/office/drawing/2014/main" id="{DD318DAE-3BF4-6245-B663-4BB3C01BE83C}"/>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0" name="Rectangle 9">
            <a:extLst>
              <a:ext uri="{FF2B5EF4-FFF2-40B4-BE49-F238E27FC236}">
                <a16:creationId xmlns:a16="http://schemas.microsoft.com/office/drawing/2014/main" id="{8E727BEB-D3C5-6844-9DEC-9B4990840B97}"/>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cap="none" spc="0" normalizeH="0" baseline="0" dirty="0">
                <a:ln>
                  <a:noFill/>
                </a:ln>
                <a:solidFill>
                  <a:schemeClr val="tx2"/>
                </a:solidFill>
                <a:effectLst/>
                <a:uFillTx/>
                <a:latin typeface="Arial"/>
                <a:ea typeface="Arial"/>
                <a:cs typeface="Arial"/>
                <a:sym typeface="Arial"/>
              </a:rPr>
              <a:t>© 2020 J.D. Power. All Rights Reserved. Charts, graphs, data and insights extracted from this publication must be accompanied by a statement identifying J.D. Power as the publisher and the J.D. Power Financial Services </a:t>
            </a:r>
            <a:br>
              <a:rPr kumimoji="0" lang="en-US" sz="800" b="0" i="0" u="none" strike="noStrike" cap="none" spc="0" normalizeH="0" baseline="0" dirty="0">
                <a:ln>
                  <a:noFill/>
                </a:ln>
                <a:solidFill>
                  <a:schemeClr val="tx2"/>
                </a:solidFill>
                <a:effectLst/>
                <a:uFillTx/>
                <a:latin typeface="Arial"/>
                <a:ea typeface="Arial"/>
                <a:cs typeface="Arial"/>
                <a:sym typeface="Arial"/>
              </a:rPr>
            </a:br>
            <a:r>
              <a:rPr kumimoji="0" lang="en-US" sz="800" b="0" i="0" u="none" strike="noStrike" cap="none" spc="0" normalizeH="0" baseline="0" dirty="0">
                <a:ln>
                  <a:noFill/>
                </a:ln>
                <a:solidFill>
                  <a:schemeClr val="tx2"/>
                </a:solidFill>
                <a:effectLst/>
                <a:uFillTx/>
                <a:latin typeface="Arial"/>
                <a:ea typeface="Arial"/>
                <a:cs typeface="Arial"/>
                <a:sym typeface="Arial"/>
              </a:rPr>
              <a:t>Covid-19 Pulse </a:t>
            </a:r>
            <a:r>
              <a:rPr kumimoji="0" lang="en-US" sz="800" b="0" i="0" u="none" strike="noStrike" cap="none" spc="0" normalizeH="0" baseline="0" dirty="0" err="1">
                <a:ln>
                  <a:noFill/>
                </a:ln>
                <a:solidFill>
                  <a:schemeClr val="tx2"/>
                </a:solidFill>
                <a:effectLst/>
                <a:uFillTx/>
                <a:latin typeface="Arial"/>
                <a:ea typeface="Arial"/>
                <a:cs typeface="Arial"/>
                <a:sym typeface="Arial"/>
              </a:rPr>
              <a:t>Survey</a:t>
            </a:r>
            <a:r>
              <a:rPr kumimoji="0" lang="en-US" sz="800" b="0" i="0" u="none" strike="noStrike" cap="none" spc="0" normalizeH="0" baseline="30000" dirty="0" err="1">
                <a:ln>
                  <a:noFill/>
                </a:ln>
                <a:solidFill>
                  <a:schemeClr val="tx2"/>
                </a:solidFill>
                <a:effectLst/>
                <a:uFillTx/>
                <a:latin typeface="Arial"/>
                <a:ea typeface="Arial"/>
                <a:cs typeface="Arial"/>
                <a:sym typeface="Arial"/>
              </a:rPr>
              <a:t>SM</a:t>
            </a:r>
            <a:r>
              <a:rPr kumimoji="0" lang="en-US" sz="800" b="0" i="0" u="none" strike="noStrike" cap="none" spc="0" normalizeH="0" baseline="0" dirty="0">
                <a:ln>
                  <a:noFill/>
                </a:ln>
                <a:solidFill>
                  <a:schemeClr val="tx2"/>
                </a:solidFill>
                <a:effectLst/>
                <a:uFillTx/>
                <a:latin typeface="Arial"/>
                <a:ea typeface="Arial"/>
                <a:cs typeface="Arial"/>
                <a:sym typeface="Arial"/>
              </a:rPr>
              <a:t> as the source. No advertising or other promotional use can be made of the information in this publication or J.D. Power study results without the express prior written consent of J.D. Power.</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68588185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Main one-line header_thin gradient">
    <p:bg>
      <p:bgPr>
        <a:solidFill>
          <a:srgbClr val="FFFFFF"/>
        </a:solidFill>
        <a:effectLst/>
      </p:bgPr>
    </p:bg>
    <p:spTree>
      <p:nvGrpSpPr>
        <p:cNvPr id="1" name=""/>
        <p:cNvGrpSpPr/>
        <p:nvPr/>
      </p:nvGrpSpPr>
      <p:grpSpPr>
        <a:xfrm>
          <a:off x="0" y="0"/>
          <a:ext cx="0" cy="0"/>
          <a:chOff x="0" y="0"/>
          <a:chExt cx="0" cy="0"/>
        </a:xfrm>
      </p:grpSpPr>
      <p:sp>
        <p:nvSpPr>
          <p:cNvPr id="8" name="Title Text">
            <a:extLst>
              <a:ext uri="{FF2B5EF4-FFF2-40B4-BE49-F238E27FC236}">
                <a16:creationId xmlns:a16="http://schemas.microsoft.com/office/drawing/2014/main" id="{4F331407-61BA-5D4D-BC0C-BFA9ADA50F02}"/>
              </a:ext>
            </a:extLst>
          </p:cNvPr>
          <p:cNvSpPr txBox="1">
            <a:spLocks noGrp="1"/>
          </p:cNvSpPr>
          <p:nvPr>
            <p:ph type="title" hasCustomPrompt="1"/>
          </p:nvPr>
        </p:nvSpPr>
        <p:spPr>
          <a:xfrm>
            <a:off x="303756" y="227304"/>
            <a:ext cx="11536877" cy="1036715"/>
          </a:xfrm>
          <a:prstGeom prst="rect">
            <a:avLst/>
          </a:prstGeom>
        </p:spPr>
        <p:txBody>
          <a:bodyPr anchor="ctr"/>
          <a:lstStyle>
            <a:lvl1pPr algn="l">
              <a:defRPr sz="2800">
                <a:solidFill>
                  <a:schemeClr val="tx1"/>
                </a:solidFill>
                <a:latin typeface="Arial" panose="020B0604020202020204" pitchFamily="34" charset="0"/>
                <a:cs typeface="Arial" panose="020B0604020202020204" pitchFamily="34" charset="0"/>
              </a:defRPr>
            </a:lvl1pPr>
          </a:lstStyle>
          <a:p>
            <a:r>
              <a:rPr lang="en-US" dirty="0"/>
              <a:t>Headline / Title goes here, is max 32pt and min 24pt, and is around twelve or so words</a:t>
            </a:r>
            <a:endParaRPr dirty="0"/>
          </a:p>
        </p:txBody>
      </p:sp>
      <p:sp>
        <p:nvSpPr>
          <p:cNvPr id="9" name="Body Level One…">
            <a:extLst>
              <a:ext uri="{FF2B5EF4-FFF2-40B4-BE49-F238E27FC236}">
                <a16:creationId xmlns:a16="http://schemas.microsoft.com/office/drawing/2014/main" id="{BF794BA0-BD5A-624B-AECE-82CA21C958AE}"/>
              </a:ext>
            </a:extLst>
          </p:cNvPr>
          <p:cNvSpPr txBox="1">
            <a:spLocks noGrp="1"/>
          </p:cNvSpPr>
          <p:nvPr>
            <p:ph type="body" idx="1"/>
          </p:nvPr>
        </p:nvSpPr>
        <p:spPr>
          <a:xfrm>
            <a:off x="303758" y="2180683"/>
            <a:ext cx="11536877" cy="3894037"/>
          </a:xfrm>
          <a:prstGeom prst="rect">
            <a:avLst/>
          </a:prstGeom>
        </p:spPr>
        <p:txBody>
          <a:bodyPr/>
          <a:lstStyle>
            <a:lvl1pPr marL="0"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Text Placeholder 2">
            <a:extLst>
              <a:ext uri="{FF2B5EF4-FFF2-40B4-BE49-F238E27FC236}">
                <a16:creationId xmlns:a16="http://schemas.microsoft.com/office/drawing/2014/main" id="{375B9DB0-DDF3-8B4C-8BA9-CD3FC2FFDFF6}"/>
              </a:ext>
            </a:extLst>
          </p:cNvPr>
          <p:cNvSpPr>
            <a:spLocks noGrp="1"/>
          </p:cNvSpPr>
          <p:nvPr>
            <p:ph type="body" sz="quarter" idx="10" hasCustomPrompt="1"/>
          </p:nvPr>
        </p:nvSpPr>
        <p:spPr>
          <a:xfrm>
            <a:off x="303757" y="1394172"/>
            <a:ext cx="11536876" cy="552451"/>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Tree>
    <p:extLst>
      <p:ext uri="{BB962C8B-B14F-4D97-AF65-F5344CB8AC3E}">
        <p14:creationId xmlns:p14="http://schemas.microsoft.com/office/powerpoint/2010/main" val="382535917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in one-line header w/rule">
    <p:bg>
      <p:bgPr>
        <a:solidFill>
          <a:srgbClr val="FFFFFF"/>
        </a:solidFill>
        <a:effectLst/>
      </p:bgPr>
    </p:bg>
    <p:spTree>
      <p:nvGrpSpPr>
        <p:cNvPr id="1" name=""/>
        <p:cNvGrpSpPr/>
        <p:nvPr/>
      </p:nvGrpSpPr>
      <p:grpSpPr>
        <a:xfrm>
          <a:off x="0" y="0"/>
          <a:ext cx="0" cy="0"/>
          <a:chOff x="0" y="0"/>
          <a:chExt cx="0" cy="0"/>
        </a:xfrm>
      </p:grpSpPr>
      <p:sp>
        <p:nvSpPr>
          <p:cNvPr id="9" name="Title Text">
            <a:extLst>
              <a:ext uri="{FF2B5EF4-FFF2-40B4-BE49-F238E27FC236}">
                <a16:creationId xmlns:a16="http://schemas.microsoft.com/office/drawing/2014/main" id="{26705DA6-9AB7-0B49-AD3A-31F997C7F7BE}"/>
              </a:ext>
            </a:extLst>
          </p:cNvPr>
          <p:cNvSpPr txBox="1">
            <a:spLocks noGrp="1"/>
          </p:cNvSpPr>
          <p:nvPr>
            <p:ph type="title" hasCustomPrompt="1"/>
          </p:nvPr>
        </p:nvSpPr>
        <p:spPr>
          <a:xfrm>
            <a:off x="303756" y="227304"/>
            <a:ext cx="11536877" cy="1036715"/>
          </a:xfrm>
          <a:prstGeom prst="rect">
            <a:avLst/>
          </a:prstGeom>
        </p:spPr>
        <p:txBody>
          <a:bodyPr anchor="ctr"/>
          <a:lstStyle>
            <a:lvl1pPr algn="l">
              <a:defRPr sz="2800" b="0" i="0">
                <a:solidFill>
                  <a:srgbClr val="000000"/>
                </a:solidFill>
                <a:latin typeface="Arial" panose="020B0604020202020204" pitchFamily="34" charset="0"/>
                <a:ea typeface="Helvetica Neue Light" panose="02000403000000020004" pitchFamily="2" charset="0"/>
                <a:cs typeface="Arial" panose="020B0604020202020204" pitchFamily="34" charset="0"/>
              </a:defRPr>
            </a:lvl1pPr>
          </a:lstStyle>
          <a:p>
            <a:r>
              <a:rPr lang="en-US" dirty="0"/>
              <a:t>Headline / Title goes here, is max 32pt and min 24pt, and is around twelve or so words</a:t>
            </a:r>
            <a:endParaRPr dirty="0"/>
          </a:p>
        </p:txBody>
      </p:sp>
      <p:sp>
        <p:nvSpPr>
          <p:cNvPr id="10" name="Body Level One…">
            <a:extLst>
              <a:ext uri="{FF2B5EF4-FFF2-40B4-BE49-F238E27FC236}">
                <a16:creationId xmlns:a16="http://schemas.microsoft.com/office/drawing/2014/main" id="{633E4813-6D38-BF44-BD92-1D81EA2E4673}"/>
              </a:ext>
            </a:extLst>
          </p:cNvPr>
          <p:cNvSpPr txBox="1">
            <a:spLocks noGrp="1"/>
          </p:cNvSpPr>
          <p:nvPr>
            <p:ph type="body" idx="1"/>
          </p:nvPr>
        </p:nvSpPr>
        <p:spPr>
          <a:xfrm>
            <a:off x="303757" y="2395314"/>
            <a:ext cx="11536875" cy="3894037"/>
          </a:xfrm>
          <a:prstGeom prst="rect">
            <a:avLst/>
          </a:prstGeom>
        </p:spPr>
        <p:txBody>
          <a:bodyPr/>
          <a:lstStyle>
            <a:lvl1pPr marL="0"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Text Placeholder 2">
            <a:extLst>
              <a:ext uri="{FF2B5EF4-FFF2-40B4-BE49-F238E27FC236}">
                <a16:creationId xmlns:a16="http://schemas.microsoft.com/office/drawing/2014/main" id="{75C761EE-290F-EF4D-9D9B-07270D0CA0DD}"/>
              </a:ext>
            </a:extLst>
          </p:cNvPr>
          <p:cNvSpPr>
            <a:spLocks noGrp="1"/>
          </p:cNvSpPr>
          <p:nvPr>
            <p:ph type="body" sz="quarter" idx="11" hasCustomPrompt="1"/>
          </p:nvPr>
        </p:nvSpPr>
        <p:spPr>
          <a:xfrm>
            <a:off x="303757" y="1608803"/>
            <a:ext cx="11536876" cy="552451"/>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
        <p:nvSpPr>
          <p:cNvPr id="20" name="Rectangle">
            <a:extLst>
              <a:ext uri="{FF2B5EF4-FFF2-40B4-BE49-F238E27FC236}">
                <a16:creationId xmlns:a16="http://schemas.microsoft.com/office/drawing/2014/main" id="{A6800F9C-6484-BE4C-9910-03F027DCDB81}"/>
              </a:ext>
            </a:extLst>
          </p:cNvPr>
          <p:cNvSpPr/>
          <p:nvPr userDrawn="1"/>
        </p:nvSpPr>
        <p:spPr>
          <a:xfrm rot="16200000">
            <a:off x="1243938" y="417477"/>
            <a:ext cx="83563" cy="182165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106017434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Main one-line header w/rule_thin gradient">
    <p:bg>
      <p:bgRef idx="1001">
        <a:schemeClr val="bg1"/>
      </p:bgRef>
    </p:bg>
    <p:spTree>
      <p:nvGrpSpPr>
        <p:cNvPr id="1" name=""/>
        <p:cNvGrpSpPr/>
        <p:nvPr/>
      </p:nvGrpSpPr>
      <p:grpSpPr>
        <a:xfrm>
          <a:off x="0" y="0"/>
          <a:ext cx="0" cy="0"/>
          <a:chOff x="0" y="0"/>
          <a:chExt cx="0" cy="0"/>
        </a:xfrm>
      </p:grpSpPr>
      <p:sp>
        <p:nvSpPr>
          <p:cNvPr id="9" name="Title Text">
            <a:extLst>
              <a:ext uri="{FF2B5EF4-FFF2-40B4-BE49-F238E27FC236}">
                <a16:creationId xmlns:a16="http://schemas.microsoft.com/office/drawing/2014/main" id="{26705DA6-9AB7-0B49-AD3A-31F997C7F7BE}"/>
              </a:ext>
            </a:extLst>
          </p:cNvPr>
          <p:cNvSpPr txBox="1">
            <a:spLocks noGrp="1"/>
          </p:cNvSpPr>
          <p:nvPr>
            <p:ph type="title" hasCustomPrompt="1"/>
          </p:nvPr>
        </p:nvSpPr>
        <p:spPr>
          <a:xfrm>
            <a:off x="303756" y="227304"/>
            <a:ext cx="11536877" cy="1036715"/>
          </a:xfrm>
          <a:prstGeom prst="rect">
            <a:avLst/>
          </a:prstGeom>
        </p:spPr>
        <p:txBody>
          <a:bodyPr anchor="ctr"/>
          <a:lstStyle>
            <a:lvl1pPr algn="l">
              <a:defRPr sz="2800" b="0" i="0">
                <a:solidFill>
                  <a:schemeClr val="tx1"/>
                </a:solidFill>
                <a:latin typeface="Arial" panose="020B0604020202020204" pitchFamily="34" charset="0"/>
                <a:ea typeface="Helvetica Neue Light" panose="02000403000000020004" pitchFamily="2" charset="0"/>
                <a:cs typeface="Arial" panose="020B0604020202020204" pitchFamily="34" charset="0"/>
              </a:defRPr>
            </a:lvl1pPr>
          </a:lstStyle>
          <a:p>
            <a:r>
              <a:rPr lang="en-US" dirty="0"/>
              <a:t>Headline / Title goes here, is max 32pt and min 24pt, and is around twelve or so words</a:t>
            </a:r>
            <a:endParaRPr dirty="0"/>
          </a:p>
        </p:txBody>
      </p:sp>
      <p:sp>
        <p:nvSpPr>
          <p:cNvPr id="10" name="Body Level One…">
            <a:extLst>
              <a:ext uri="{FF2B5EF4-FFF2-40B4-BE49-F238E27FC236}">
                <a16:creationId xmlns:a16="http://schemas.microsoft.com/office/drawing/2014/main" id="{633E4813-6D38-BF44-BD92-1D81EA2E4673}"/>
              </a:ext>
            </a:extLst>
          </p:cNvPr>
          <p:cNvSpPr txBox="1">
            <a:spLocks noGrp="1"/>
          </p:cNvSpPr>
          <p:nvPr>
            <p:ph type="body" idx="1"/>
          </p:nvPr>
        </p:nvSpPr>
        <p:spPr>
          <a:xfrm>
            <a:off x="303757" y="2395314"/>
            <a:ext cx="11536875" cy="3894037"/>
          </a:xfrm>
          <a:prstGeom prst="rect">
            <a:avLst/>
          </a:prstGeom>
        </p:spPr>
        <p:txBody>
          <a:bodyPr/>
          <a:lstStyle>
            <a:lvl1pPr marL="0"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Text Placeholder 2">
            <a:extLst>
              <a:ext uri="{FF2B5EF4-FFF2-40B4-BE49-F238E27FC236}">
                <a16:creationId xmlns:a16="http://schemas.microsoft.com/office/drawing/2014/main" id="{75C761EE-290F-EF4D-9D9B-07270D0CA0DD}"/>
              </a:ext>
            </a:extLst>
          </p:cNvPr>
          <p:cNvSpPr>
            <a:spLocks noGrp="1"/>
          </p:cNvSpPr>
          <p:nvPr>
            <p:ph type="body" sz="quarter" idx="11" hasCustomPrompt="1"/>
          </p:nvPr>
        </p:nvSpPr>
        <p:spPr>
          <a:xfrm>
            <a:off x="303757" y="1608803"/>
            <a:ext cx="11536876" cy="552451"/>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
        <p:nvSpPr>
          <p:cNvPr id="21" name="Rectangle">
            <a:extLst>
              <a:ext uri="{FF2B5EF4-FFF2-40B4-BE49-F238E27FC236}">
                <a16:creationId xmlns:a16="http://schemas.microsoft.com/office/drawing/2014/main" id="{4E146010-4F1D-134A-9040-9656BD8BBCF5}"/>
              </a:ext>
            </a:extLst>
          </p:cNvPr>
          <p:cNvSpPr/>
          <p:nvPr userDrawn="1"/>
        </p:nvSpPr>
        <p:spPr>
          <a:xfrm rot="16200000">
            <a:off x="1243938" y="417477"/>
            <a:ext cx="83563" cy="182165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1649470697"/>
      </p:ext>
    </p:extLst>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Blk cover - image on left">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E6258FEF-69AC-44B5-858F-066E6DACF9F8}"/>
              </a:ext>
            </a:extLst>
          </p:cNvPr>
          <p:cNvSpPr/>
          <p:nvPr userDrawn="1"/>
        </p:nvSpPr>
        <p:spPr>
          <a:xfrm>
            <a:off x="4854897" y="-1"/>
            <a:ext cx="7337103" cy="6858001"/>
          </a:xfrm>
          <a:prstGeom prst="rect">
            <a:avLst/>
          </a:prstGeom>
          <a:solidFill>
            <a:schemeClr val="tx1"/>
          </a:solidFill>
          <a:ln w="3175">
            <a:miter lim="400000"/>
          </a:ln>
        </p:spPr>
        <p:txBody>
          <a:bodyPr lIns="0" tIns="0" rIns="0" bIns="0" anchor="ctr"/>
          <a:lstStyle/>
          <a:p>
            <a:pPr algn="r">
              <a:defRPr sz="1200">
                <a:solidFill>
                  <a:srgbClr val="FFFFFF"/>
                </a:solidFill>
              </a:defRPr>
            </a:pPr>
            <a:endParaRPr sz="1200" dirty="0">
              <a:solidFill>
                <a:schemeClr val="tx2"/>
              </a:solidFill>
              <a:latin typeface="+mn-lt"/>
            </a:endParaRPr>
          </a:p>
        </p:txBody>
      </p:sp>
      <p:sp>
        <p:nvSpPr>
          <p:cNvPr id="17" name="Line">
            <a:extLst>
              <a:ext uri="{FF2B5EF4-FFF2-40B4-BE49-F238E27FC236}">
                <a16:creationId xmlns:a16="http://schemas.microsoft.com/office/drawing/2014/main" id="{83BF3ED5-8A08-42DF-949E-D28AAFDCF5E2}"/>
              </a:ext>
            </a:extLst>
          </p:cNvPr>
          <p:cNvSpPr/>
          <p:nvPr userDrawn="1"/>
        </p:nvSpPr>
        <p:spPr>
          <a:xfrm flipH="1" flipV="1">
            <a:off x="5509648" y="5151279"/>
            <a:ext cx="0" cy="938565"/>
          </a:xfrm>
          <a:prstGeom prst="line">
            <a:avLst/>
          </a:prstGeom>
          <a:ln w="6350">
            <a:solidFill>
              <a:schemeClr val="bg1">
                <a:lumMod val="95000"/>
              </a:schemeClr>
            </a:solidFill>
            <a:miter lim="400000"/>
          </a:ln>
        </p:spPr>
        <p:txBody>
          <a:bodyPr lIns="0" tIns="0" rIns="0" bIns="0" anchor="ctr"/>
          <a:lstStyle/>
          <a:p>
            <a:pPr>
              <a:defRPr sz="1200">
                <a:solidFill>
                  <a:srgbClr val="FFFFFF"/>
                </a:solidFill>
              </a:defRPr>
            </a:pPr>
            <a:endParaRPr sz="1200">
              <a:solidFill>
                <a:schemeClr val="tx2"/>
              </a:solidFill>
            </a:endParaRPr>
          </a:p>
        </p:txBody>
      </p:sp>
      <p:sp>
        <p:nvSpPr>
          <p:cNvPr id="12" name="Text Placeholder 5">
            <a:extLst>
              <a:ext uri="{FF2B5EF4-FFF2-40B4-BE49-F238E27FC236}">
                <a16:creationId xmlns:a16="http://schemas.microsoft.com/office/drawing/2014/main" id="{2CE95D3D-8735-4D8D-A15C-E842B3FA375C}"/>
              </a:ext>
            </a:extLst>
          </p:cNvPr>
          <p:cNvSpPr txBox="1">
            <a:spLocks noGrp="1"/>
          </p:cNvSpPr>
          <p:nvPr>
            <p:ph type="body" sz="quarter" idx="13" hasCustomPrompt="1"/>
          </p:nvPr>
        </p:nvSpPr>
        <p:spPr>
          <a:xfrm>
            <a:off x="5460860" y="3724982"/>
            <a:ext cx="5334109" cy="627247"/>
          </a:xfrm>
          <a:prstGeom prst="rect">
            <a:avLst/>
          </a:prstGeom>
        </p:spPr>
        <p:txBody>
          <a:bodyPr lIns="34268" tIns="34268" rIns="34268" bIns="34268" anchor="ctr">
            <a:normAutofit/>
          </a:bodyPr>
          <a:lstStyle>
            <a:lvl1pPr marL="0" indent="0" algn="l" defTabSz="685338">
              <a:spcBef>
                <a:spcPts val="300"/>
              </a:spcBef>
              <a:buNone/>
              <a:defRPr sz="1867" b="0" i="0">
                <a:solidFill>
                  <a:schemeClr val="bg1"/>
                </a:solidFill>
                <a:latin typeface="Arial" panose="020B0604020202020204" pitchFamily="34" charset="0"/>
                <a:cs typeface="Arial" panose="020B0604020202020204" pitchFamily="34" charset="0"/>
              </a:defRPr>
            </a:lvl1pPr>
          </a:lstStyle>
          <a:p>
            <a:r>
              <a:rPr lang="en-US" dirty="0"/>
              <a:t>Client</a:t>
            </a:r>
            <a:endParaRPr dirty="0"/>
          </a:p>
        </p:txBody>
      </p:sp>
      <p:sp>
        <p:nvSpPr>
          <p:cNvPr id="15" name="Title Text">
            <a:extLst>
              <a:ext uri="{FF2B5EF4-FFF2-40B4-BE49-F238E27FC236}">
                <a16:creationId xmlns:a16="http://schemas.microsoft.com/office/drawing/2014/main" id="{35FEDA13-917E-453D-B022-8D8F246083F9}"/>
              </a:ext>
            </a:extLst>
          </p:cNvPr>
          <p:cNvSpPr txBox="1">
            <a:spLocks noGrp="1"/>
          </p:cNvSpPr>
          <p:nvPr>
            <p:ph type="title" hasCustomPrompt="1"/>
          </p:nvPr>
        </p:nvSpPr>
        <p:spPr>
          <a:xfrm>
            <a:off x="5460860" y="2699305"/>
            <a:ext cx="5334141" cy="898923"/>
          </a:xfrm>
          <a:prstGeom prst="rect">
            <a:avLst/>
          </a:prstGeom>
          <a:ln w="3175">
            <a:miter lim="400000"/>
          </a:ln>
        </p:spPr>
        <p:txBody>
          <a:bodyPr lIns="34278" tIns="34278" rIns="34278" bIns="34278" anchor="t">
            <a:normAutofit/>
          </a:bodyPr>
          <a:lstStyle>
            <a:lvl1pPr algn="l">
              <a:defRPr sz="2400" b="1" i="0" u="none" strike="noStrike" cap="none" spc="0" baseline="0">
                <a:ln>
                  <a:noFill/>
                </a:ln>
                <a:solidFill>
                  <a:schemeClr val="bg1"/>
                </a:solidFill>
                <a:uFillTx/>
                <a:latin typeface="Arial" panose="020B0604020202020204" pitchFamily="34" charset="0"/>
                <a:ea typeface="+mn-ea"/>
                <a:cs typeface="Arial" panose="020B0604020202020204" pitchFamily="34" charset="0"/>
                <a:sym typeface="Segoe UI"/>
              </a:defRPr>
            </a:lvl1pPr>
          </a:lstStyle>
          <a:p>
            <a:pPr marL="0" marR="0" lvl="0" indent="0" defTabSz="514154">
              <a:lnSpc>
                <a:spcPct val="100000"/>
              </a:lnSpc>
              <a:spcBef>
                <a:spcPts val="0"/>
              </a:spcBef>
              <a:spcAft>
                <a:spcPts val="0"/>
              </a:spcAft>
              <a:buClrTx/>
              <a:buSzTx/>
              <a:buFontTx/>
              <a:tabLst/>
            </a:pPr>
            <a:r>
              <a:rPr lang="en-US" dirty="0"/>
              <a:t>Study Name</a:t>
            </a:r>
            <a:endParaRPr dirty="0"/>
          </a:p>
        </p:txBody>
      </p:sp>
      <p:sp>
        <p:nvSpPr>
          <p:cNvPr id="21" name="Rectangle 3">
            <a:extLst>
              <a:ext uri="{FF2B5EF4-FFF2-40B4-BE49-F238E27FC236}">
                <a16:creationId xmlns:a16="http://schemas.microsoft.com/office/drawing/2014/main" id="{9F5AB330-12E8-4712-A553-4FE51DA1F95E}"/>
              </a:ext>
            </a:extLst>
          </p:cNvPr>
          <p:cNvSpPr txBox="1">
            <a:spLocks noGrp="1"/>
          </p:cNvSpPr>
          <p:nvPr>
            <p:ph type="body" sz="quarter" idx="15" hasCustomPrompt="1"/>
          </p:nvPr>
        </p:nvSpPr>
        <p:spPr>
          <a:xfrm>
            <a:off x="5616857" y="5654374"/>
            <a:ext cx="1906523" cy="273969"/>
          </a:xfrm>
          <a:prstGeom prst="rect">
            <a:avLst/>
          </a:prstGeom>
        </p:spPr>
        <p:txBody>
          <a:bodyPr lIns="34278" tIns="34278" rIns="34278" bIns="34278"/>
          <a:lstStyle>
            <a:lvl1pPr marL="0" indent="0" defTabSz="685522">
              <a:lnSpc>
                <a:spcPct val="90000"/>
              </a:lnSpc>
              <a:spcBef>
                <a:spcPts val="600"/>
              </a:spcBef>
              <a:buNone/>
              <a:defRPr sz="1600" b="0" i="0">
                <a:solidFill>
                  <a:schemeClr val="bg1">
                    <a:lumMod val="95000"/>
                  </a:schemeClr>
                </a:solidFill>
                <a:latin typeface="Arial" panose="020B0604020202020204" pitchFamily="34" charset="0"/>
                <a:cs typeface="Arial" panose="020B0604020202020204" pitchFamily="34" charset="0"/>
              </a:defRPr>
            </a:lvl1pPr>
          </a:lstStyle>
          <a:p>
            <a:r>
              <a:rPr lang="en-US" dirty="0"/>
              <a:t>Month DD, YYYY</a:t>
            </a:r>
            <a:endParaRPr dirty="0"/>
          </a:p>
        </p:txBody>
      </p:sp>
      <p:sp>
        <p:nvSpPr>
          <p:cNvPr id="13" name="Rectangle 3">
            <a:extLst>
              <a:ext uri="{FF2B5EF4-FFF2-40B4-BE49-F238E27FC236}">
                <a16:creationId xmlns:a16="http://schemas.microsoft.com/office/drawing/2014/main" id="{61D91F4E-1CF8-464E-B8D7-F222F9C84F2F}"/>
              </a:ext>
            </a:extLst>
          </p:cNvPr>
          <p:cNvSpPr txBox="1">
            <a:spLocks noGrp="1"/>
          </p:cNvSpPr>
          <p:nvPr>
            <p:ph type="body" sz="quarter" idx="16" hasCustomPrompt="1"/>
          </p:nvPr>
        </p:nvSpPr>
        <p:spPr>
          <a:xfrm>
            <a:off x="5616857" y="5250400"/>
            <a:ext cx="5178119" cy="273969"/>
          </a:xfrm>
          <a:prstGeom prst="rect">
            <a:avLst/>
          </a:prstGeom>
        </p:spPr>
        <p:txBody>
          <a:bodyPr lIns="34278" tIns="34278" rIns="34278" bIns="34278"/>
          <a:lstStyle>
            <a:lvl1pPr marL="0" indent="0" defTabSz="685522">
              <a:lnSpc>
                <a:spcPct val="90000"/>
              </a:lnSpc>
              <a:spcBef>
                <a:spcPts val="600"/>
              </a:spcBef>
              <a:buNone/>
              <a:defRPr sz="1867" b="0" i="0">
                <a:solidFill>
                  <a:schemeClr val="bg1"/>
                </a:solidFill>
                <a:latin typeface="Arial" panose="020B0604020202020204" pitchFamily="34" charset="0"/>
                <a:cs typeface="Arial" panose="020B0604020202020204" pitchFamily="34" charset="0"/>
              </a:defRPr>
            </a:lvl1pPr>
          </a:lstStyle>
          <a:p>
            <a:r>
              <a:rPr lang="en-US" dirty="0"/>
              <a:t>Automotive Finance Practice</a:t>
            </a:r>
            <a:endParaRPr dirty="0"/>
          </a:p>
        </p:txBody>
      </p:sp>
      <p:sp>
        <p:nvSpPr>
          <p:cNvPr id="6" name="Picture Placeholder 5">
            <a:extLst>
              <a:ext uri="{FF2B5EF4-FFF2-40B4-BE49-F238E27FC236}">
                <a16:creationId xmlns:a16="http://schemas.microsoft.com/office/drawing/2014/main" id="{1556EF1A-E3CE-B64F-84A2-211986872757}"/>
              </a:ext>
            </a:extLst>
          </p:cNvPr>
          <p:cNvSpPr>
            <a:spLocks noGrp="1"/>
          </p:cNvSpPr>
          <p:nvPr>
            <p:ph type="pic" sz="quarter" idx="17"/>
          </p:nvPr>
        </p:nvSpPr>
        <p:spPr>
          <a:xfrm>
            <a:off x="1" y="0"/>
            <a:ext cx="4855633" cy="6858000"/>
          </a:xfrm>
          <a:prstGeom prst="rect">
            <a:avLst/>
          </a:prstGeom>
        </p:spPr>
        <p:txBody>
          <a:bodyPr/>
          <a:lstStyle/>
          <a:p>
            <a:endParaRPr lang="en-US"/>
          </a:p>
        </p:txBody>
      </p:sp>
      <p:grpSp>
        <p:nvGrpSpPr>
          <p:cNvPr id="11" name="Group 10">
            <a:extLst>
              <a:ext uri="{FF2B5EF4-FFF2-40B4-BE49-F238E27FC236}">
                <a16:creationId xmlns:a16="http://schemas.microsoft.com/office/drawing/2014/main" id="{2E5941FA-45EA-3842-84B1-D9724FFD9F85}"/>
              </a:ext>
            </a:extLst>
          </p:cNvPr>
          <p:cNvGrpSpPr/>
          <p:nvPr userDrawn="1"/>
        </p:nvGrpSpPr>
        <p:grpSpPr>
          <a:xfrm>
            <a:off x="5431124" y="1338122"/>
            <a:ext cx="2805253" cy="939478"/>
            <a:chOff x="7286351" y="3684316"/>
            <a:chExt cx="1507894" cy="504993"/>
          </a:xfrm>
        </p:grpSpPr>
        <p:sp>
          <p:nvSpPr>
            <p:cNvPr id="14" name="Rectangle">
              <a:extLst>
                <a:ext uri="{FF2B5EF4-FFF2-40B4-BE49-F238E27FC236}">
                  <a16:creationId xmlns:a16="http://schemas.microsoft.com/office/drawing/2014/main" id="{C5B15966-A5DC-9641-AAEF-3DC78C9972B8}"/>
                </a:ext>
              </a:extLst>
            </p:cNvPr>
            <p:cNvSpPr/>
            <p:nvPr userDrawn="1"/>
          </p:nvSpPr>
          <p:spPr>
            <a:xfrm rot="16200000">
              <a:off x="8011572" y="3406636"/>
              <a:ext cx="60628" cy="1504718"/>
            </a:xfrm>
            <a:prstGeom prst="rect">
              <a:avLst/>
            </a:prstGeom>
            <a:gradFill>
              <a:gsLst>
                <a:gs pos="0">
                  <a:srgbClr val="007FFF"/>
                </a:gs>
                <a:gs pos="100000">
                  <a:srgbClr val="21EA70"/>
                </a:gs>
              </a:gsLst>
              <a:lin ang="5400000"/>
            </a:gradFill>
            <a:ln w="12700">
              <a:miter lim="400000"/>
            </a:ln>
          </p:spPr>
          <p:txBody>
            <a:bodyPr lIns="45719" tIns="45719" rIns="45719" bIns="45719" anchor="ctr"/>
            <a:lstStyle/>
            <a:p>
              <a:pPr defTabSz="2438339">
                <a:defRPr sz="3000">
                  <a:solidFill>
                    <a:srgbClr val="FFFFFF"/>
                  </a:solidFill>
                </a:defRPr>
              </a:pPr>
              <a:endParaRPr sz="4000" dirty="0"/>
            </a:p>
          </p:txBody>
        </p:sp>
        <p:pic>
          <p:nvPicPr>
            <p:cNvPr id="16" name="Graphic 15">
              <a:extLst>
                <a:ext uri="{FF2B5EF4-FFF2-40B4-BE49-F238E27FC236}">
                  <a16:creationId xmlns:a16="http://schemas.microsoft.com/office/drawing/2014/main" id="{2357F99F-83A1-7947-B7EA-7A8034B7D70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6351" y="3684316"/>
              <a:ext cx="1507893" cy="242938"/>
            </a:xfrm>
            <a:prstGeom prst="rect">
              <a:avLst/>
            </a:prstGeom>
          </p:spPr>
        </p:pic>
      </p:grpSp>
    </p:spTree>
    <p:extLst>
      <p:ext uri="{BB962C8B-B14F-4D97-AF65-F5344CB8AC3E}">
        <p14:creationId xmlns:p14="http://schemas.microsoft.com/office/powerpoint/2010/main" val="4101134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in double column">
    <p:bg>
      <p:bgPr>
        <a:solidFill>
          <a:srgbClr val="FFFFFF"/>
        </a:solidFill>
        <a:effectLst/>
      </p:bgPr>
    </p:bg>
    <p:spTree>
      <p:nvGrpSpPr>
        <p:cNvPr id="1" name=""/>
        <p:cNvGrpSpPr/>
        <p:nvPr/>
      </p:nvGrpSpPr>
      <p:grpSpPr>
        <a:xfrm>
          <a:off x="0" y="0"/>
          <a:ext cx="0" cy="0"/>
          <a:chOff x="0" y="0"/>
          <a:chExt cx="0" cy="0"/>
        </a:xfrm>
      </p:grpSpPr>
      <p:sp>
        <p:nvSpPr>
          <p:cNvPr id="66" name="Title Text"/>
          <p:cNvSpPr txBox="1">
            <a:spLocks noGrp="1"/>
          </p:cNvSpPr>
          <p:nvPr>
            <p:ph type="title" hasCustomPrompt="1"/>
          </p:nvPr>
        </p:nvSpPr>
        <p:spPr>
          <a:xfrm>
            <a:off x="303756" y="227304"/>
            <a:ext cx="11536877" cy="1036715"/>
          </a:xfrm>
          <a:prstGeom prst="rect">
            <a:avLst/>
          </a:prstGeom>
        </p:spPr>
        <p:txBody>
          <a:bodyPr anchor="ctr"/>
          <a:lstStyle>
            <a:lvl1pPr algn="l">
              <a:defRPr sz="2800" b="0" i="0">
                <a:solidFill>
                  <a:srgbClr val="000000"/>
                </a:solidFill>
                <a:latin typeface="Arial" panose="020B0604020202020204" pitchFamily="34" charset="0"/>
                <a:ea typeface="Helvetica Neue Light" panose="02000403000000020004" pitchFamily="2" charset="0"/>
                <a:cs typeface="Arial" panose="020B0604020202020204" pitchFamily="34" charset="0"/>
              </a:defRPr>
            </a:lvl1pPr>
          </a:lstStyle>
          <a:p>
            <a:r>
              <a:rPr lang="en-US" dirty="0"/>
              <a:t>Headline / Title goes here, is max 32pt and min 24pt, and is around twelve or so words</a:t>
            </a:r>
            <a:endParaRPr dirty="0"/>
          </a:p>
        </p:txBody>
      </p:sp>
      <p:sp>
        <p:nvSpPr>
          <p:cNvPr id="12" name="Text Placeholder 2">
            <a:extLst>
              <a:ext uri="{FF2B5EF4-FFF2-40B4-BE49-F238E27FC236}">
                <a16:creationId xmlns:a16="http://schemas.microsoft.com/office/drawing/2014/main" id="{014605B5-D370-E441-BF9B-6532C6018843}"/>
              </a:ext>
            </a:extLst>
          </p:cNvPr>
          <p:cNvSpPr>
            <a:spLocks noGrp="1"/>
          </p:cNvSpPr>
          <p:nvPr>
            <p:ph type="body" sz="quarter" idx="11" hasCustomPrompt="1"/>
          </p:nvPr>
        </p:nvSpPr>
        <p:spPr>
          <a:xfrm>
            <a:off x="303757" y="1394172"/>
            <a:ext cx="11536876" cy="552451"/>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20pt. max </a:t>
            </a:r>
            <a:r>
              <a:rPr lang="en-US" dirty="0" err="1"/>
              <a:t>subheadline</a:t>
            </a:r>
            <a:r>
              <a:rPr lang="en-US" dirty="0"/>
              <a:t> goes here and should only be around 12-15 words maximum on subject matter.</a:t>
            </a:r>
          </a:p>
        </p:txBody>
      </p:sp>
      <p:sp>
        <p:nvSpPr>
          <p:cNvPr id="13" name="Body Level One…">
            <a:extLst>
              <a:ext uri="{FF2B5EF4-FFF2-40B4-BE49-F238E27FC236}">
                <a16:creationId xmlns:a16="http://schemas.microsoft.com/office/drawing/2014/main" id="{922DD52D-8D82-914E-B58D-7943093C4323}"/>
              </a:ext>
            </a:extLst>
          </p:cNvPr>
          <p:cNvSpPr txBox="1">
            <a:spLocks noGrp="1"/>
          </p:cNvSpPr>
          <p:nvPr>
            <p:ph type="body" idx="1"/>
          </p:nvPr>
        </p:nvSpPr>
        <p:spPr>
          <a:xfrm>
            <a:off x="303757" y="2180683"/>
            <a:ext cx="5495680" cy="3894037"/>
          </a:xfrm>
          <a:prstGeom prst="rect">
            <a:avLst/>
          </a:prstGeom>
        </p:spPr>
        <p:txBody>
          <a:bodyPr/>
          <a:lstStyle>
            <a:lvl1pPr marL="8466"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Body Level One…">
            <a:extLst>
              <a:ext uri="{FF2B5EF4-FFF2-40B4-BE49-F238E27FC236}">
                <a16:creationId xmlns:a16="http://schemas.microsoft.com/office/drawing/2014/main" id="{08D39DB4-D72A-7F40-9E18-50325E891073}"/>
              </a:ext>
            </a:extLst>
          </p:cNvPr>
          <p:cNvSpPr txBox="1">
            <a:spLocks noGrp="1"/>
          </p:cNvSpPr>
          <p:nvPr>
            <p:ph type="body" idx="12"/>
          </p:nvPr>
        </p:nvSpPr>
        <p:spPr>
          <a:xfrm>
            <a:off x="6147240" y="2180683"/>
            <a:ext cx="5741003" cy="3894037"/>
          </a:xfrm>
          <a:prstGeom prst="rect">
            <a:avLst/>
          </a:prstGeom>
        </p:spPr>
        <p:txBody>
          <a:bodyPr/>
          <a:lstStyle>
            <a:lvl1pPr marL="8466"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05739724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py all on left only">
    <p:bg>
      <p:bgPr>
        <a:solidFill>
          <a:srgbClr val="FFFFFF"/>
        </a:solidFill>
        <a:effectLst/>
      </p:bgPr>
    </p:bg>
    <p:spTree>
      <p:nvGrpSpPr>
        <p:cNvPr id="1" name=""/>
        <p:cNvGrpSpPr/>
        <p:nvPr/>
      </p:nvGrpSpPr>
      <p:grpSpPr>
        <a:xfrm>
          <a:off x="0" y="0"/>
          <a:ext cx="0" cy="0"/>
          <a:chOff x="0" y="0"/>
          <a:chExt cx="0" cy="0"/>
        </a:xfrm>
      </p:grpSpPr>
      <p:sp>
        <p:nvSpPr>
          <p:cNvPr id="8" name="Title Text">
            <a:extLst>
              <a:ext uri="{FF2B5EF4-FFF2-40B4-BE49-F238E27FC236}">
                <a16:creationId xmlns:a16="http://schemas.microsoft.com/office/drawing/2014/main" id="{E842D847-42CF-6B4C-BC0B-4AA716C55E48}"/>
              </a:ext>
            </a:extLst>
          </p:cNvPr>
          <p:cNvSpPr txBox="1">
            <a:spLocks noGrp="1"/>
          </p:cNvSpPr>
          <p:nvPr>
            <p:ph type="title" hasCustomPrompt="1"/>
          </p:nvPr>
        </p:nvSpPr>
        <p:spPr>
          <a:xfrm>
            <a:off x="303756" y="375357"/>
            <a:ext cx="3123184" cy="1036715"/>
          </a:xfrm>
          <a:prstGeom prst="rect">
            <a:avLst/>
          </a:prstGeom>
        </p:spPr>
        <p:txBody>
          <a:bodyPr anchor="ctr"/>
          <a:lstStyle>
            <a:lvl1pPr algn="l">
              <a:defRPr sz="2800">
                <a:solidFill>
                  <a:schemeClr val="tx1"/>
                </a:solidFill>
                <a:latin typeface="Arial" panose="020B0604020202020204" pitchFamily="34" charset="0"/>
                <a:cs typeface="Arial" panose="020B0604020202020204" pitchFamily="34" charset="0"/>
              </a:defRPr>
            </a:lvl1pPr>
          </a:lstStyle>
          <a:p>
            <a:r>
              <a:rPr lang="en-US" dirty="0"/>
              <a:t>Short 24-28pt headline goes here</a:t>
            </a:r>
            <a:endParaRPr dirty="0"/>
          </a:p>
        </p:txBody>
      </p:sp>
      <p:sp>
        <p:nvSpPr>
          <p:cNvPr id="9" name="Body Level One…">
            <a:extLst>
              <a:ext uri="{FF2B5EF4-FFF2-40B4-BE49-F238E27FC236}">
                <a16:creationId xmlns:a16="http://schemas.microsoft.com/office/drawing/2014/main" id="{D9E4C252-BA95-6E49-AFD7-CA26648E95FD}"/>
              </a:ext>
            </a:extLst>
          </p:cNvPr>
          <p:cNvSpPr txBox="1">
            <a:spLocks noGrp="1"/>
          </p:cNvSpPr>
          <p:nvPr>
            <p:ph type="body" idx="1"/>
          </p:nvPr>
        </p:nvSpPr>
        <p:spPr>
          <a:xfrm>
            <a:off x="303757" y="2922105"/>
            <a:ext cx="3123184" cy="3300670"/>
          </a:xfrm>
          <a:prstGeom prst="rect">
            <a:avLst/>
          </a:prstGeom>
        </p:spPr>
        <p:txBody>
          <a:bodyPr/>
          <a:lstStyle>
            <a:lvl1pPr marL="8466"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Text Placeholder 2">
            <a:extLst>
              <a:ext uri="{FF2B5EF4-FFF2-40B4-BE49-F238E27FC236}">
                <a16:creationId xmlns:a16="http://schemas.microsoft.com/office/drawing/2014/main" id="{F014FE8B-3C8F-3A44-9651-55DE670E52A3}"/>
              </a:ext>
            </a:extLst>
          </p:cNvPr>
          <p:cNvSpPr>
            <a:spLocks noGrp="1"/>
          </p:cNvSpPr>
          <p:nvPr>
            <p:ph type="body" sz="quarter" idx="10" hasCustomPrompt="1"/>
          </p:nvPr>
        </p:nvSpPr>
        <p:spPr>
          <a:xfrm>
            <a:off x="303757" y="1687993"/>
            <a:ext cx="3123184" cy="1105337"/>
          </a:xfrm>
          <a:prstGeom prst="rect">
            <a:avLst/>
          </a:prstGeom>
        </p:spPr>
        <p:txBody>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 </a:t>
            </a:r>
            <a:r>
              <a:rPr lang="en-US" dirty="0" err="1"/>
              <a:t>pt</a:t>
            </a:r>
            <a:r>
              <a:rPr lang="en-US" dirty="0"/>
              <a:t> </a:t>
            </a:r>
            <a:r>
              <a:rPr lang="en-US" dirty="0" err="1"/>
              <a:t>Subheadline</a:t>
            </a:r>
            <a:r>
              <a:rPr lang="en-US" dirty="0"/>
              <a:t> goes here and shouldn’t be too many words</a:t>
            </a:r>
          </a:p>
        </p:txBody>
      </p:sp>
    </p:spTree>
    <p:extLst>
      <p:ext uri="{BB962C8B-B14F-4D97-AF65-F5344CB8AC3E}">
        <p14:creationId xmlns:p14="http://schemas.microsoft.com/office/powerpoint/2010/main" val="89860655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py all on left only w/rule">
    <p:bg>
      <p:bgPr>
        <a:solidFill>
          <a:srgbClr val="FFFFFF"/>
        </a:solidFill>
        <a:effectLst/>
      </p:bgPr>
    </p:bg>
    <p:spTree>
      <p:nvGrpSpPr>
        <p:cNvPr id="1" name=""/>
        <p:cNvGrpSpPr/>
        <p:nvPr/>
      </p:nvGrpSpPr>
      <p:grpSpPr>
        <a:xfrm>
          <a:off x="0" y="0"/>
          <a:ext cx="0" cy="0"/>
          <a:chOff x="0" y="0"/>
          <a:chExt cx="0" cy="0"/>
        </a:xfrm>
      </p:grpSpPr>
      <p:sp>
        <p:nvSpPr>
          <p:cNvPr id="8" name="Title Text">
            <a:extLst>
              <a:ext uri="{FF2B5EF4-FFF2-40B4-BE49-F238E27FC236}">
                <a16:creationId xmlns:a16="http://schemas.microsoft.com/office/drawing/2014/main" id="{E842D847-42CF-6B4C-BC0B-4AA716C55E48}"/>
              </a:ext>
            </a:extLst>
          </p:cNvPr>
          <p:cNvSpPr txBox="1">
            <a:spLocks noGrp="1"/>
          </p:cNvSpPr>
          <p:nvPr>
            <p:ph type="title" hasCustomPrompt="1"/>
          </p:nvPr>
        </p:nvSpPr>
        <p:spPr>
          <a:xfrm>
            <a:off x="303756" y="375357"/>
            <a:ext cx="3123184" cy="1036715"/>
          </a:xfrm>
          <a:prstGeom prst="rect">
            <a:avLst/>
          </a:prstGeom>
        </p:spPr>
        <p:txBody>
          <a:bodyPr anchor="ctr"/>
          <a:lstStyle>
            <a:lvl1pPr algn="l">
              <a:defRPr sz="2800">
                <a:solidFill>
                  <a:schemeClr val="tx1"/>
                </a:solidFill>
                <a:latin typeface="Arial" panose="020B0604020202020204" pitchFamily="34" charset="0"/>
                <a:cs typeface="Arial" panose="020B0604020202020204" pitchFamily="34" charset="0"/>
              </a:defRPr>
            </a:lvl1pPr>
          </a:lstStyle>
          <a:p>
            <a:r>
              <a:rPr lang="en-US" dirty="0"/>
              <a:t>Short 24-28pt headline goes here</a:t>
            </a:r>
            <a:endParaRPr dirty="0"/>
          </a:p>
        </p:txBody>
      </p:sp>
      <p:sp>
        <p:nvSpPr>
          <p:cNvPr id="9" name="Body Level One…">
            <a:extLst>
              <a:ext uri="{FF2B5EF4-FFF2-40B4-BE49-F238E27FC236}">
                <a16:creationId xmlns:a16="http://schemas.microsoft.com/office/drawing/2014/main" id="{D9E4C252-BA95-6E49-AFD7-CA26648E95FD}"/>
              </a:ext>
            </a:extLst>
          </p:cNvPr>
          <p:cNvSpPr txBox="1">
            <a:spLocks noGrp="1"/>
          </p:cNvSpPr>
          <p:nvPr>
            <p:ph type="body" idx="1"/>
          </p:nvPr>
        </p:nvSpPr>
        <p:spPr>
          <a:xfrm>
            <a:off x="303757" y="3229246"/>
            <a:ext cx="3123184" cy="3127886"/>
          </a:xfrm>
          <a:prstGeom prst="rect">
            <a:avLst/>
          </a:prstGeom>
        </p:spPr>
        <p:txBody>
          <a:bodyPr/>
          <a:lstStyle>
            <a:lvl1pPr marL="8466" indent="0">
              <a:lnSpc>
                <a:spcPct val="100000"/>
              </a:lnSpc>
              <a:spcBef>
                <a:spcPts val="1600"/>
              </a:spcBef>
              <a:buSzTx/>
              <a:buFontTx/>
              <a:buNone/>
              <a:tabLst/>
              <a:defRPr sz="2133">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Text Placeholder 2">
            <a:extLst>
              <a:ext uri="{FF2B5EF4-FFF2-40B4-BE49-F238E27FC236}">
                <a16:creationId xmlns:a16="http://schemas.microsoft.com/office/drawing/2014/main" id="{F014FE8B-3C8F-3A44-9651-55DE670E52A3}"/>
              </a:ext>
            </a:extLst>
          </p:cNvPr>
          <p:cNvSpPr>
            <a:spLocks noGrp="1"/>
          </p:cNvSpPr>
          <p:nvPr>
            <p:ph type="body" sz="quarter" idx="10" hasCustomPrompt="1"/>
          </p:nvPr>
        </p:nvSpPr>
        <p:spPr>
          <a:xfrm>
            <a:off x="303757" y="2044433"/>
            <a:ext cx="3123184" cy="897550"/>
          </a:xfrm>
          <a:prstGeom prst="rect">
            <a:avLst/>
          </a:prstGeom>
        </p:spPr>
        <p:txBody>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 </a:t>
            </a:r>
            <a:r>
              <a:rPr lang="en-US" dirty="0" err="1"/>
              <a:t>pt</a:t>
            </a:r>
            <a:r>
              <a:rPr lang="en-US" dirty="0"/>
              <a:t> </a:t>
            </a:r>
            <a:r>
              <a:rPr lang="en-US" dirty="0" err="1"/>
              <a:t>Subheadline</a:t>
            </a:r>
            <a:r>
              <a:rPr lang="en-US" dirty="0"/>
              <a:t> goes here and shouldn’t be too many words</a:t>
            </a:r>
          </a:p>
        </p:txBody>
      </p:sp>
      <p:sp>
        <p:nvSpPr>
          <p:cNvPr id="19" name="Rectangle">
            <a:extLst>
              <a:ext uri="{FF2B5EF4-FFF2-40B4-BE49-F238E27FC236}">
                <a16:creationId xmlns:a16="http://schemas.microsoft.com/office/drawing/2014/main" id="{968F22DF-0737-1643-BD4A-B74785B74AEF}"/>
              </a:ext>
            </a:extLst>
          </p:cNvPr>
          <p:cNvSpPr/>
          <p:nvPr userDrawn="1"/>
        </p:nvSpPr>
        <p:spPr>
          <a:xfrm rot="16200000">
            <a:off x="1243938" y="825972"/>
            <a:ext cx="83563" cy="182165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3862586707"/>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Main photo right w/rule">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6261144" y="-1"/>
            <a:ext cx="5930856" cy="6723643"/>
          </a:xfrm>
          <a:prstGeom prst="rect">
            <a:avLst/>
          </a:prstGeom>
        </p:spPr>
        <p:txBody>
          <a:bodyPr lIns="91439" rIns="91439">
            <a:noAutofit/>
          </a:bodyPr>
          <a:lstStyle/>
          <a:p>
            <a:endParaRPr/>
          </a:p>
        </p:txBody>
      </p:sp>
      <p:sp>
        <p:nvSpPr>
          <p:cNvPr id="15" name="Title Text">
            <a:extLst>
              <a:ext uri="{FF2B5EF4-FFF2-40B4-BE49-F238E27FC236}">
                <a16:creationId xmlns:a16="http://schemas.microsoft.com/office/drawing/2014/main" id="{AABFCFE6-2EC1-904D-A4E4-2C72889CD090}"/>
              </a:ext>
            </a:extLst>
          </p:cNvPr>
          <p:cNvSpPr txBox="1">
            <a:spLocks noGrp="1"/>
          </p:cNvSpPr>
          <p:nvPr>
            <p:ph type="title" hasCustomPrompt="1"/>
          </p:nvPr>
        </p:nvSpPr>
        <p:spPr>
          <a:xfrm>
            <a:off x="303757" y="227304"/>
            <a:ext cx="5627100" cy="1036715"/>
          </a:xfrm>
          <a:prstGeom prst="rect">
            <a:avLst/>
          </a:prstGeom>
        </p:spPr>
        <p:txBody>
          <a:bodyPr anchor="ctr"/>
          <a:lstStyle>
            <a:lvl1pPr algn="l">
              <a:defRPr sz="2800">
                <a:solidFill>
                  <a:schemeClr val="tx1"/>
                </a:solidFill>
                <a:latin typeface="Arial" panose="020B0604020202020204" pitchFamily="34" charset="0"/>
                <a:cs typeface="Arial" panose="020B0604020202020204" pitchFamily="34" charset="0"/>
              </a:defRPr>
            </a:lvl1pPr>
          </a:lstStyle>
          <a:p>
            <a:r>
              <a:rPr lang="en-US" dirty="0"/>
              <a:t>Short 24-28pt headline goes here</a:t>
            </a:r>
            <a:endParaRPr dirty="0"/>
          </a:p>
        </p:txBody>
      </p:sp>
      <p:sp>
        <p:nvSpPr>
          <p:cNvPr id="19" name="Text Placeholder 2">
            <a:extLst>
              <a:ext uri="{FF2B5EF4-FFF2-40B4-BE49-F238E27FC236}">
                <a16:creationId xmlns:a16="http://schemas.microsoft.com/office/drawing/2014/main" id="{B2D6F1C2-1F22-A249-B2C8-6E833E68260C}"/>
              </a:ext>
            </a:extLst>
          </p:cNvPr>
          <p:cNvSpPr>
            <a:spLocks noGrp="1"/>
          </p:cNvSpPr>
          <p:nvPr>
            <p:ph type="body" sz="quarter" idx="10" hasCustomPrompt="1"/>
          </p:nvPr>
        </p:nvSpPr>
        <p:spPr>
          <a:xfrm>
            <a:off x="303757" y="1514996"/>
            <a:ext cx="5627100" cy="552451"/>
          </a:xfrm>
          <a:prstGeom prst="rect">
            <a:avLst/>
          </a:prstGeom>
        </p:spPr>
        <p:txBody>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 </a:t>
            </a:r>
            <a:r>
              <a:rPr lang="en-US" dirty="0" err="1"/>
              <a:t>pt</a:t>
            </a:r>
            <a:r>
              <a:rPr lang="en-US" dirty="0"/>
              <a:t> </a:t>
            </a:r>
            <a:r>
              <a:rPr lang="en-US" dirty="0" err="1"/>
              <a:t>Subheadline</a:t>
            </a:r>
            <a:r>
              <a:rPr lang="en-US" dirty="0"/>
              <a:t> goes here and shouldn’t be too many words</a:t>
            </a:r>
          </a:p>
        </p:txBody>
      </p:sp>
      <p:sp>
        <p:nvSpPr>
          <p:cNvPr id="13" name="Rectangle 10">
            <a:extLst>
              <a:ext uri="{FF2B5EF4-FFF2-40B4-BE49-F238E27FC236}">
                <a16:creationId xmlns:a16="http://schemas.microsoft.com/office/drawing/2014/main" id="{44EAFBCE-510A-5146-8F23-87014E84D4C2}"/>
              </a:ext>
            </a:extLst>
          </p:cNvPr>
          <p:cNvSpPr/>
          <p:nvPr userDrawn="1"/>
        </p:nvSpPr>
        <p:spPr>
          <a:xfrm>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16" name="Rectangle 15">
            <a:extLst>
              <a:ext uri="{FF2B5EF4-FFF2-40B4-BE49-F238E27FC236}">
                <a16:creationId xmlns:a16="http://schemas.microsoft.com/office/drawing/2014/main" id="{A12D10B8-6EE3-964D-8BF7-457FE4E67BD8}"/>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
        <p:nvSpPr>
          <p:cNvPr id="21" name="Slide Number">
            <a:extLst>
              <a:ext uri="{FF2B5EF4-FFF2-40B4-BE49-F238E27FC236}">
                <a16:creationId xmlns:a16="http://schemas.microsoft.com/office/drawing/2014/main" id="{741BE6D8-A6AF-454C-ABB3-28A7E1A3CA26}"/>
              </a:ext>
            </a:extLst>
          </p:cNvPr>
          <p:cNvSpPr txBox="1">
            <a:spLocks/>
          </p:cNvSpPr>
          <p:nvPr userDrawn="1"/>
        </p:nvSpPr>
        <p:spPr>
          <a:xfrm>
            <a:off x="11656416" y="6466255"/>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22" name="JDPower_Logo16_red.png" descr="JDPower_Logo16_red.png">
            <a:extLst>
              <a:ext uri="{FF2B5EF4-FFF2-40B4-BE49-F238E27FC236}">
                <a16:creationId xmlns:a16="http://schemas.microsoft.com/office/drawing/2014/main" id="{DA68CA5E-46C4-194A-91E7-3A150D8EC346}"/>
              </a:ext>
            </a:extLst>
          </p:cNvPr>
          <p:cNvPicPr>
            <a:picLocks noChangeAspect="1"/>
          </p:cNvPicPr>
          <p:nvPr userDrawn="1"/>
        </p:nvPicPr>
        <p:blipFill>
          <a:blip r:embed="rId2"/>
          <a:srcRect t="4125" b="4125"/>
          <a:stretch>
            <a:fillRect/>
          </a:stretch>
        </p:blipFill>
        <p:spPr>
          <a:xfrm>
            <a:off x="10841203" y="6497424"/>
            <a:ext cx="916053" cy="134356"/>
          </a:xfrm>
          <a:prstGeom prst="rect">
            <a:avLst/>
          </a:prstGeom>
          <a:ln w="3175">
            <a:miter lim="400000"/>
          </a:ln>
        </p:spPr>
      </p:pic>
      <p:sp>
        <p:nvSpPr>
          <p:cNvPr id="23" name="Rectangle">
            <a:extLst>
              <a:ext uri="{FF2B5EF4-FFF2-40B4-BE49-F238E27FC236}">
                <a16:creationId xmlns:a16="http://schemas.microsoft.com/office/drawing/2014/main" id="{18E44969-2ED7-B041-852B-5AD39C0CD395}"/>
              </a:ext>
            </a:extLst>
          </p:cNvPr>
          <p:cNvSpPr/>
          <p:nvPr userDrawn="1"/>
        </p:nvSpPr>
        <p:spPr>
          <a:xfrm rot="16200000">
            <a:off x="1260171" y="395115"/>
            <a:ext cx="83563" cy="182165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24" name="Body Level One…">
            <a:extLst>
              <a:ext uri="{FF2B5EF4-FFF2-40B4-BE49-F238E27FC236}">
                <a16:creationId xmlns:a16="http://schemas.microsoft.com/office/drawing/2014/main" id="{6EB2AD29-EE38-B744-9999-B99FA91BEFEE}"/>
              </a:ext>
            </a:extLst>
          </p:cNvPr>
          <p:cNvSpPr txBox="1">
            <a:spLocks noGrp="1"/>
          </p:cNvSpPr>
          <p:nvPr>
            <p:ph type="body" idx="1"/>
          </p:nvPr>
        </p:nvSpPr>
        <p:spPr>
          <a:xfrm>
            <a:off x="303756" y="2507673"/>
            <a:ext cx="5568980" cy="3849457"/>
          </a:xfrm>
          <a:prstGeom prst="rect">
            <a:avLst/>
          </a:prstGeom>
        </p:spPr>
        <p:txBody>
          <a:bodyPr/>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30377301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in photo left w/rule">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09" y="0"/>
            <a:ext cx="5930856" cy="6723643"/>
          </a:xfrm>
          <a:prstGeom prst="rect">
            <a:avLst/>
          </a:prstGeom>
        </p:spPr>
        <p:txBody>
          <a:bodyPr lIns="91439" rIns="91439">
            <a:noAutofit/>
          </a:bodyPr>
          <a:lstStyle/>
          <a:p>
            <a:endParaRPr/>
          </a:p>
        </p:txBody>
      </p:sp>
      <p:sp>
        <p:nvSpPr>
          <p:cNvPr id="9" name="Title Text">
            <a:extLst>
              <a:ext uri="{FF2B5EF4-FFF2-40B4-BE49-F238E27FC236}">
                <a16:creationId xmlns:a16="http://schemas.microsoft.com/office/drawing/2014/main" id="{6AF7672D-5882-3A40-8D2B-EB1484DC96E2}"/>
              </a:ext>
            </a:extLst>
          </p:cNvPr>
          <p:cNvSpPr txBox="1">
            <a:spLocks noGrp="1"/>
          </p:cNvSpPr>
          <p:nvPr>
            <p:ph type="title" hasCustomPrompt="1"/>
          </p:nvPr>
        </p:nvSpPr>
        <p:spPr>
          <a:xfrm>
            <a:off x="6271653" y="227304"/>
            <a:ext cx="5568980" cy="1036715"/>
          </a:xfrm>
          <a:prstGeom prst="rect">
            <a:avLst/>
          </a:prstGeom>
        </p:spPr>
        <p:txBody>
          <a:bodyPr anchor="ctr"/>
          <a:lstStyle>
            <a:lvl1pPr algn="l">
              <a:defRPr sz="2800">
                <a:solidFill>
                  <a:schemeClr val="tx1"/>
                </a:solidFill>
                <a:latin typeface="Arial" panose="020B0604020202020204" pitchFamily="34" charset="0"/>
                <a:cs typeface="Arial" panose="020B0604020202020204" pitchFamily="34" charset="0"/>
              </a:defRPr>
            </a:lvl1pPr>
          </a:lstStyle>
          <a:p>
            <a:r>
              <a:rPr lang="en-US" dirty="0"/>
              <a:t>Short 24-28pt headline goes here</a:t>
            </a:r>
            <a:endParaRPr dirty="0"/>
          </a:p>
        </p:txBody>
      </p:sp>
      <p:sp>
        <p:nvSpPr>
          <p:cNvPr id="11" name="Text Placeholder 2">
            <a:extLst>
              <a:ext uri="{FF2B5EF4-FFF2-40B4-BE49-F238E27FC236}">
                <a16:creationId xmlns:a16="http://schemas.microsoft.com/office/drawing/2014/main" id="{9879BEE8-08EE-B248-BAAC-11DF8506931B}"/>
              </a:ext>
            </a:extLst>
          </p:cNvPr>
          <p:cNvSpPr>
            <a:spLocks noGrp="1"/>
          </p:cNvSpPr>
          <p:nvPr>
            <p:ph type="body" sz="quarter" idx="10" hasCustomPrompt="1"/>
          </p:nvPr>
        </p:nvSpPr>
        <p:spPr>
          <a:xfrm>
            <a:off x="6271653" y="1588017"/>
            <a:ext cx="5568980" cy="824507"/>
          </a:xfrm>
          <a:prstGeom prst="rect">
            <a:avLst/>
          </a:prstGeom>
        </p:spPr>
        <p:txBody>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 </a:t>
            </a:r>
            <a:r>
              <a:rPr lang="en-US" dirty="0" err="1"/>
              <a:t>pt</a:t>
            </a:r>
            <a:r>
              <a:rPr lang="en-US" dirty="0"/>
              <a:t> </a:t>
            </a:r>
            <a:r>
              <a:rPr lang="en-US" dirty="0" err="1"/>
              <a:t>Subheadline</a:t>
            </a:r>
            <a:r>
              <a:rPr lang="en-US" dirty="0"/>
              <a:t> goes here and shouldn’t be too many words</a:t>
            </a:r>
          </a:p>
        </p:txBody>
      </p:sp>
      <p:sp>
        <p:nvSpPr>
          <p:cNvPr id="21" name="Rectangle">
            <a:extLst>
              <a:ext uri="{FF2B5EF4-FFF2-40B4-BE49-F238E27FC236}">
                <a16:creationId xmlns:a16="http://schemas.microsoft.com/office/drawing/2014/main" id="{07D50B95-70A7-FE45-9D9C-80D3A3E8180A}"/>
              </a:ext>
            </a:extLst>
          </p:cNvPr>
          <p:cNvSpPr/>
          <p:nvPr userDrawn="1"/>
        </p:nvSpPr>
        <p:spPr>
          <a:xfrm rot="16200000">
            <a:off x="7238095" y="381772"/>
            <a:ext cx="83563" cy="182165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22" name="Body Level One…">
            <a:extLst>
              <a:ext uri="{FF2B5EF4-FFF2-40B4-BE49-F238E27FC236}">
                <a16:creationId xmlns:a16="http://schemas.microsoft.com/office/drawing/2014/main" id="{7C93B2A2-C6FB-4B49-9A00-C4A28400ED68}"/>
              </a:ext>
            </a:extLst>
          </p:cNvPr>
          <p:cNvSpPr txBox="1">
            <a:spLocks noGrp="1"/>
          </p:cNvSpPr>
          <p:nvPr>
            <p:ph type="body" idx="1"/>
          </p:nvPr>
        </p:nvSpPr>
        <p:spPr>
          <a:xfrm>
            <a:off x="6271653" y="2590803"/>
            <a:ext cx="5568980" cy="3606740"/>
          </a:xfrm>
          <a:prstGeom prst="rect">
            <a:avLst/>
          </a:prstGeom>
        </p:spPr>
        <p:txBody>
          <a:bodyPr/>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9294764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in photo right">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6261145" y="-2"/>
            <a:ext cx="5930856" cy="6858001"/>
          </a:xfrm>
          <a:prstGeom prst="rect">
            <a:avLst/>
          </a:prstGeom>
        </p:spPr>
        <p:txBody>
          <a:bodyPr lIns="91439" rIns="91439">
            <a:noAutofit/>
          </a:bodyPr>
          <a:lstStyle/>
          <a:p>
            <a:endParaRPr/>
          </a:p>
        </p:txBody>
      </p:sp>
      <p:sp>
        <p:nvSpPr>
          <p:cNvPr id="15" name="Title Text">
            <a:extLst>
              <a:ext uri="{FF2B5EF4-FFF2-40B4-BE49-F238E27FC236}">
                <a16:creationId xmlns:a16="http://schemas.microsoft.com/office/drawing/2014/main" id="{AABFCFE6-2EC1-904D-A4E4-2C72889CD090}"/>
              </a:ext>
            </a:extLst>
          </p:cNvPr>
          <p:cNvSpPr txBox="1">
            <a:spLocks noGrp="1"/>
          </p:cNvSpPr>
          <p:nvPr>
            <p:ph type="title" hasCustomPrompt="1"/>
          </p:nvPr>
        </p:nvSpPr>
        <p:spPr>
          <a:xfrm>
            <a:off x="303757" y="227304"/>
            <a:ext cx="5627100" cy="1036715"/>
          </a:xfrm>
          <a:prstGeom prst="rect">
            <a:avLst/>
          </a:prstGeom>
        </p:spPr>
        <p:txBody>
          <a:bodyPr anchor="ctr"/>
          <a:lstStyle>
            <a:lvl1pPr algn="l">
              <a:defRPr sz="2800">
                <a:solidFill>
                  <a:schemeClr val="tx1"/>
                </a:solidFill>
                <a:latin typeface="Arial" panose="020B0604020202020204" pitchFamily="34" charset="0"/>
                <a:cs typeface="Arial" panose="020B0604020202020204" pitchFamily="34" charset="0"/>
              </a:defRPr>
            </a:lvl1pPr>
          </a:lstStyle>
          <a:p>
            <a:r>
              <a:rPr lang="en-US" dirty="0"/>
              <a:t>Short 24-28pt headline goes here</a:t>
            </a:r>
            <a:endParaRPr dirty="0"/>
          </a:p>
        </p:txBody>
      </p:sp>
      <p:sp>
        <p:nvSpPr>
          <p:cNvPr id="19" name="Text Placeholder 2">
            <a:extLst>
              <a:ext uri="{FF2B5EF4-FFF2-40B4-BE49-F238E27FC236}">
                <a16:creationId xmlns:a16="http://schemas.microsoft.com/office/drawing/2014/main" id="{B2D6F1C2-1F22-A249-B2C8-6E833E68260C}"/>
              </a:ext>
            </a:extLst>
          </p:cNvPr>
          <p:cNvSpPr>
            <a:spLocks noGrp="1"/>
          </p:cNvSpPr>
          <p:nvPr>
            <p:ph type="body" sz="quarter" idx="10" hasCustomPrompt="1"/>
          </p:nvPr>
        </p:nvSpPr>
        <p:spPr>
          <a:xfrm>
            <a:off x="303757" y="1514996"/>
            <a:ext cx="5627100" cy="552451"/>
          </a:xfrm>
          <a:prstGeom prst="rect">
            <a:avLst/>
          </a:prstGeom>
        </p:spPr>
        <p:txBody>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 </a:t>
            </a:r>
            <a:r>
              <a:rPr lang="en-US" dirty="0" err="1"/>
              <a:t>pt</a:t>
            </a:r>
            <a:r>
              <a:rPr lang="en-US" dirty="0"/>
              <a:t> </a:t>
            </a:r>
            <a:r>
              <a:rPr lang="en-US" dirty="0" err="1"/>
              <a:t>Subheadline</a:t>
            </a:r>
            <a:r>
              <a:rPr lang="en-US" dirty="0"/>
              <a:t> goes here and shouldn’t be too many words</a:t>
            </a:r>
          </a:p>
        </p:txBody>
      </p:sp>
      <p:sp>
        <p:nvSpPr>
          <p:cNvPr id="21" name="Body Level One…">
            <a:extLst>
              <a:ext uri="{FF2B5EF4-FFF2-40B4-BE49-F238E27FC236}">
                <a16:creationId xmlns:a16="http://schemas.microsoft.com/office/drawing/2014/main" id="{776FC47A-37C2-864D-B1D7-998C87FCF3ED}"/>
              </a:ext>
            </a:extLst>
          </p:cNvPr>
          <p:cNvSpPr txBox="1">
            <a:spLocks noGrp="1"/>
          </p:cNvSpPr>
          <p:nvPr>
            <p:ph type="body" idx="1"/>
          </p:nvPr>
        </p:nvSpPr>
        <p:spPr>
          <a:xfrm>
            <a:off x="303756" y="2507673"/>
            <a:ext cx="5568980" cy="3849457"/>
          </a:xfrm>
          <a:prstGeom prst="rect">
            <a:avLst/>
          </a:prstGeom>
        </p:spPr>
        <p:txBody>
          <a:bodyPr/>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65077146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in photo left">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09" y="0"/>
            <a:ext cx="5930856" cy="6723643"/>
          </a:xfrm>
          <a:prstGeom prst="rect">
            <a:avLst/>
          </a:prstGeom>
        </p:spPr>
        <p:txBody>
          <a:bodyPr lIns="91439" rIns="91439">
            <a:noAutofit/>
          </a:bodyPr>
          <a:lstStyle/>
          <a:p>
            <a:endParaRPr/>
          </a:p>
        </p:txBody>
      </p:sp>
      <p:sp>
        <p:nvSpPr>
          <p:cNvPr id="9" name="Title Text">
            <a:extLst>
              <a:ext uri="{FF2B5EF4-FFF2-40B4-BE49-F238E27FC236}">
                <a16:creationId xmlns:a16="http://schemas.microsoft.com/office/drawing/2014/main" id="{6AF7672D-5882-3A40-8D2B-EB1484DC96E2}"/>
              </a:ext>
            </a:extLst>
          </p:cNvPr>
          <p:cNvSpPr txBox="1">
            <a:spLocks noGrp="1"/>
          </p:cNvSpPr>
          <p:nvPr>
            <p:ph type="title" hasCustomPrompt="1"/>
          </p:nvPr>
        </p:nvSpPr>
        <p:spPr>
          <a:xfrm>
            <a:off x="6271653" y="227304"/>
            <a:ext cx="5568980" cy="1036715"/>
          </a:xfrm>
          <a:prstGeom prst="rect">
            <a:avLst/>
          </a:prstGeom>
        </p:spPr>
        <p:txBody>
          <a:bodyPr anchor="ctr"/>
          <a:lstStyle>
            <a:lvl1pPr algn="l">
              <a:defRPr sz="2800">
                <a:solidFill>
                  <a:schemeClr val="tx1"/>
                </a:solidFill>
                <a:latin typeface="Arial" panose="020B0604020202020204" pitchFamily="34" charset="0"/>
                <a:cs typeface="Arial" panose="020B0604020202020204" pitchFamily="34" charset="0"/>
              </a:defRPr>
            </a:lvl1pPr>
          </a:lstStyle>
          <a:p>
            <a:r>
              <a:rPr lang="en-US" dirty="0"/>
              <a:t>Short 24-28pt headline goes here</a:t>
            </a:r>
            <a:endParaRPr dirty="0"/>
          </a:p>
        </p:txBody>
      </p:sp>
      <p:sp>
        <p:nvSpPr>
          <p:cNvPr id="11" name="Text Placeholder 2">
            <a:extLst>
              <a:ext uri="{FF2B5EF4-FFF2-40B4-BE49-F238E27FC236}">
                <a16:creationId xmlns:a16="http://schemas.microsoft.com/office/drawing/2014/main" id="{9879BEE8-08EE-B248-BAAC-11DF8506931B}"/>
              </a:ext>
            </a:extLst>
          </p:cNvPr>
          <p:cNvSpPr>
            <a:spLocks noGrp="1"/>
          </p:cNvSpPr>
          <p:nvPr>
            <p:ph type="body" sz="quarter" idx="10" hasCustomPrompt="1"/>
          </p:nvPr>
        </p:nvSpPr>
        <p:spPr>
          <a:xfrm>
            <a:off x="6271653" y="1504012"/>
            <a:ext cx="5568980" cy="552451"/>
          </a:xfrm>
          <a:prstGeom prst="rect">
            <a:avLst/>
          </a:prstGeom>
        </p:spPr>
        <p:txBody>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20 </a:t>
            </a:r>
            <a:r>
              <a:rPr lang="en-US" dirty="0" err="1"/>
              <a:t>pt</a:t>
            </a:r>
            <a:r>
              <a:rPr lang="en-US" dirty="0"/>
              <a:t> </a:t>
            </a:r>
            <a:r>
              <a:rPr lang="en-US" dirty="0" err="1"/>
              <a:t>Subheadline</a:t>
            </a:r>
            <a:r>
              <a:rPr lang="en-US" dirty="0"/>
              <a:t> goes here and shouldn’t be too many words</a:t>
            </a:r>
          </a:p>
        </p:txBody>
      </p:sp>
      <p:sp>
        <p:nvSpPr>
          <p:cNvPr id="20" name="Body Level One…">
            <a:extLst>
              <a:ext uri="{FF2B5EF4-FFF2-40B4-BE49-F238E27FC236}">
                <a16:creationId xmlns:a16="http://schemas.microsoft.com/office/drawing/2014/main" id="{8AA6C9AE-6A04-A74B-9863-03BC66072B04}"/>
              </a:ext>
            </a:extLst>
          </p:cNvPr>
          <p:cNvSpPr txBox="1">
            <a:spLocks noGrp="1"/>
          </p:cNvSpPr>
          <p:nvPr>
            <p:ph type="body" idx="1"/>
          </p:nvPr>
        </p:nvSpPr>
        <p:spPr>
          <a:xfrm>
            <a:off x="6271653" y="2590802"/>
            <a:ext cx="5568980" cy="3849457"/>
          </a:xfrm>
          <a:prstGeom prst="rect">
            <a:avLst/>
          </a:prstGeom>
        </p:spPr>
        <p:txBody>
          <a:bodyPr/>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92961370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ide Bar Plain - Title and rule">
    <p:bg>
      <p:bgPr>
        <a:solidFill>
          <a:srgbClr val="FFFFFF"/>
        </a:solidFill>
        <a:effectLst/>
      </p:bgPr>
    </p:bg>
    <p:spTree>
      <p:nvGrpSpPr>
        <p:cNvPr id="1" name=""/>
        <p:cNvGrpSpPr/>
        <p:nvPr/>
      </p:nvGrpSpPr>
      <p:grpSpPr>
        <a:xfrm>
          <a:off x="0" y="0"/>
          <a:ext cx="0" cy="0"/>
          <a:chOff x="0" y="0"/>
          <a:chExt cx="0" cy="0"/>
        </a:xfrm>
      </p:grpSpPr>
      <p:sp>
        <p:nvSpPr>
          <p:cNvPr id="10" name="Body Level One…">
            <a:extLst>
              <a:ext uri="{FF2B5EF4-FFF2-40B4-BE49-F238E27FC236}">
                <a16:creationId xmlns:a16="http://schemas.microsoft.com/office/drawing/2014/main" id="{7D9A9A54-CB0B-CC4A-8B14-DEEBBCD36794}"/>
              </a:ext>
            </a:extLst>
          </p:cNvPr>
          <p:cNvSpPr txBox="1">
            <a:spLocks noGrp="1"/>
          </p:cNvSpPr>
          <p:nvPr>
            <p:ph type="body" idx="1"/>
          </p:nvPr>
        </p:nvSpPr>
        <p:spPr>
          <a:xfrm>
            <a:off x="5510195" y="1781630"/>
            <a:ext cx="5616595" cy="4225259"/>
          </a:xfrm>
          <a:prstGeom prst="rect">
            <a:avLst/>
          </a:prstGeom>
        </p:spPr>
        <p:txBody>
          <a:bodyPr/>
          <a:lstStyle>
            <a:lvl1pPr marL="0" indent="0">
              <a:lnSpc>
                <a:spcPct val="100000"/>
              </a:lnSpc>
              <a:spcBef>
                <a:spcPts val="1600"/>
              </a:spcBef>
              <a:buSzTx/>
              <a:buFontTx/>
              <a:buNone/>
              <a:defRPr sz="1600">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Title Text">
            <a:extLst>
              <a:ext uri="{FF2B5EF4-FFF2-40B4-BE49-F238E27FC236}">
                <a16:creationId xmlns:a16="http://schemas.microsoft.com/office/drawing/2014/main" id="{63E8F726-41EC-2B4B-B880-BD5A3C216C8F}"/>
              </a:ext>
            </a:extLst>
          </p:cNvPr>
          <p:cNvSpPr txBox="1">
            <a:spLocks noGrp="1"/>
          </p:cNvSpPr>
          <p:nvPr>
            <p:ph type="title" hasCustomPrompt="1"/>
          </p:nvPr>
        </p:nvSpPr>
        <p:spPr>
          <a:xfrm>
            <a:off x="5510193" y="734916"/>
            <a:ext cx="5616595" cy="916561"/>
          </a:xfrm>
          <a:prstGeom prst="rect">
            <a:avLst/>
          </a:prstGeom>
        </p:spPr>
        <p:txBody>
          <a:bodyPr anchor="ctr"/>
          <a:lstStyle>
            <a:lvl1pPr algn="l">
              <a:defRPr sz="2800">
                <a:solidFill>
                  <a:srgbClr val="000000"/>
                </a:solidFill>
                <a:latin typeface="Arial" panose="020B0604020202020204" pitchFamily="34" charset="0"/>
                <a:cs typeface="Arial" panose="020B0604020202020204" pitchFamily="34" charset="0"/>
              </a:defRPr>
            </a:lvl1pPr>
          </a:lstStyle>
          <a:p>
            <a:r>
              <a:rPr lang="en-US" dirty="0"/>
              <a:t>Short 24-28pt headline goes here</a:t>
            </a:r>
            <a:endParaRPr dirty="0"/>
          </a:p>
        </p:txBody>
      </p:sp>
      <p:sp>
        <p:nvSpPr>
          <p:cNvPr id="15" name="Picture Placeholder 3">
            <a:extLst>
              <a:ext uri="{FF2B5EF4-FFF2-40B4-BE49-F238E27FC236}">
                <a16:creationId xmlns:a16="http://schemas.microsoft.com/office/drawing/2014/main" id="{4C2F8450-575D-424C-857C-95D45AB421F3}"/>
              </a:ext>
            </a:extLst>
          </p:cNvPr>
          <p:cNvSpPr>
            <a:spLocks noGrp="1"/>
          </p:cNvSpPr>
          <p:nvPr>
            <p:ph type="pic" idx="13"/>
          </p:nvPr>
        </p:nvSpPr>
        <p:spPr>
          <a:xfrm>
            <a:off x="105856" y="-2"/>
            <a:ext cx="4946592" cy="6858003"/>
          </a:xfrm>
          <a:prstGeom prst="rect">
            <a:avLst/>
          </a:prstGeom>
        </p:spPr>
        <p:txBody>
          <a:bodyPr lIns="91439" rIns="91439">
            <a:noAutofit/>
          </a:bodyPr>
          <a:lstStyle/>
          <a:p>
            <a:endParaRPr/>
          </a:p>
        </p:txBody>
      </p:sp>
      <p:sp>
        <p:nvSpPr>
          <p:cNvPr id="18" name="Rectangle 10">
            <a:extLst>
              <a:ext uri="{FF2B5EF4-FFF2-40B4-BE49-F238E27FC236}">
                <a16:creationId xmlns:a16="http://schemas.microsoft.com/office/drawing/2014/main" id="{82B0352C-6030-214D-B15A-AF0E6480E74C}"/>
              </a:ext>
            </a:extLst>
          </p:cNvPr>
          <p:cNvSpPr/>
          <p:nvPr userDrawn="1"/>
        </p:nvSpPr>
        <p:spPr>
          <a:xfrm rot="5400000" flipH="1">
            <a:off x="-3370446" y="3370443"/>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9" name="Rectangle 18">
            <a:extLst>
              <a:ext uri="{FF2B5EF4-FFF2-40B4-BE49-F238E27FC236}">
                <a16:creationId xmlns:a16="http://schemas.microsoft.com/office/drawing/2014/main" id="{DAE93B19-BB74-254A-AD0C-9A9F87FD110B}"/>
              </a:ext>
            </a:extLst>
          </p:cNvPr>
          <p:cNvSpPr/>
          <p:nvPr userDrawn="1"/>
        </p:nvSpPr>
        <p:spPr>
          <a:xfrm>
            <a:off x="5510193" y="6530247"/>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dirty="0">
                <a:solidFill>
                  <a:schemeClr val="accent6"/>
                </a:solidFill>
                <a:latin typeface="Arial" panose="020B0604020202020204" pitchFamily="34" charset="0"/>
                <a:cs typeface="Arial" panose="020B0604020202020204" pitchFamily="34" charset="0"/>
              </a:rPr>
              <a:t>© 2020 J.D. Power. All Rights Reserved. CONFIDENTIAL &amp; PROPRIETARY</a:t>
            </a:r>
          </a:p>
        </p:txBody>
      </p:sp>
      <p:sp>
        <p:nvSpPr>
          <p:cNvPr id="11" name="Slide Number">
            <a:extLst>
              <a:ext uri="{FF2B5EF4-FFF2-40B4-BE49-F238E27FC236}">
                <a16:creationId xmlns:a16="http://schemas.microsoft.com/office/drawing/2014/main" id="{29D8F626-2628-DA42-8C34-3B256B770685}"/>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2" name="JDPower_Logo16_red.png" descr="JDPower_Logo16_red.png">
            <a:extLst>
              <a:ext uri="{FF2B5EF4-FFF2-40B4-BE49-F238E27FC236}">
                <a16:creationId xmlns:a16="http://schemas.microsoft.com/office/drawing/2014/main" id="{28625053-A6B4-7046-8745-7C3C23144CE1}"/>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Tree>
    <p:extLst>
      <p:ext uri="{BB962C8B-B14F-4D97-AF65-F5344CB8AC3E}">
        <p14:creationId xmlns:p14="http://schemas.microsoft.com/office/powerpoint/2010/main" val="105677996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idebar photo left">
    <p:bg>
      <p:bgPr>
        <a:solidFill>
          <a:srgbClr val="FFFFFF"/>
        </a:solidFill>
        <a:effectLst/>
      </p:bgPr>
    </p:bg>
    <p:spTree>
      <p:nvGrpSpPr>
        <p:cNvPr id="1" name=""/>
        <p:cNvGrpSpPr/>
        <p:nvPr/>
      </p:nvGrpSpPr>
      <p:grpSpPr>
        <a:xfrm>
          <a:off x="0" y="0"/>
          <a:ext cx="0" cy="0"/>
          <a:chOff x="0" y="0"/>
          <a:chExt cx="0" cy="0"/>
        </a:xfrm>
      </p:grpSpPr>
      <p:sp>
        <p:nvSpPr>
          <p:cNvPr id="16" name="Title Text">
            <a:extLst>
              <a:ext uri="{FF2B5EF4-FFF2-40B4-BE49-F238E27FC236}">
                <a16:creationId xmlns:a16="http://schemas.microsoft.com/office/drawing/2014/main" id="{E43E5436-1AF3-C348-9614-7AD243CB13AF}"/>
              </a:ext>
            </a:extLst>
          </p:cNvPr>
          <p:cNvSpPr txBox="1">
            <a:spLocks noGrp="1"/>
          </p:cNvSpPr>
          <p:nvPr>
            <p:ph type="title" hasCustomPrompt="1"/>
          </p:nvPr>
        </p:nvSpPr>
        <p:spPr>
          <a:xfrm>
            <a:off x="5989784" y="299629"/>
            <a:ext cx="5616595" cy="916561"/>
          </a:xfrm>
          <a:prstGeom prst="rect">
            <a:avLst/>
          </a:prstGeom>
        </p:spPr>
        <p:txBody>
          <a:bodyPr anchor="ctr"/>
          <a:lstStyle>
            <a:lvl1pPr algn="l">
              <a:defRPr sz="2800">
                <a:solidFill>
                  <a:srgbClr val="000000"/>
                </a:solidFill>
                <a:latin typeface="Arial" panose="020B0604020202020204" pitchFamily="34" charset="0"/>
                <a:cs typeface="Arial" panose="020B0604020202020204" pitchFamily="34" charset="0"/>
              </a:defRPr>
            </a:lvl1pPr>
          </a:lstStyle>
          <a:p>
            <a:r>
              <a:rPr lang="en-US" dirty="0"/>
              <a:t>Short 24-28pt headline goes here</a:t>
            </a:r>
            <a:endParaRPr dirty="0"/>
          </a:p>
        </p:txBody>
      </p:sp>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92743" y="-2"/>
            <a:ext cx="5517857" cy="6858003"/>
          </a:xfrm>
          <a:prstGeom prst="rect">
            <a:avLst/>
          </a:prstGeom>
        </p:spPr>
        <p:txBody>
          <a:bodyPr lIns="91439" rIns="91439">
            <a:noAutofit/>
          </a:bodyPr>
          <a:lstStyle/>
          <a:p>
            <a:endParaRPr/>
          </a:p>
        </p:txBody>
      </p:sp>
      <p:sp>
        <p:nvSpPr>
          <p:cNvPr id="12" name="Rectangle 10">
            <a:extLst>
              <a:ext uri="{FF2B5EF4-FFF2-40B4-BE49-F238E27FC236}">
                <a16:creationId xmlns:a16="http://schemas.microsoft.com/office/drawing/2014/main" id="{98CD3D39-9EF9-0541-A170-844E865E920D}"/>
              </a:ext>
            </a:extLst>
          </p:cNvPr>
          <p:cNvSpPr/>
          <p:nvPr userDrawn="1"/>
        </p:nvSpPr>
        <p:spPr>
          <a:xfrm rot="5400000" flipH="1">
            <a:off x="-3370446" y="3370443"/>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3" name="Rectangle 12">
            <a:extLst>
              <a:ext uri="{FF2B5EF4-FFF2-40B4-BE49-F238E27FC236}">
                <a16:creationId xmlns:a16="http://schemas.microsoft.com/office/drawing/2014/main" id="{42515C4B-D694-0241-8B22-F47B76310847}"/>
              </a:ext>
            </a:extLst>
          </p:cNvPr>
          <p:cNvSpPr/>
          <p:nvPr userDrawn="1"/>
        </p:nvSpPr>
        <p:spPr>
          <a:xfrm>
            <a:off x="5967941" y="6530247"/>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dirty="0">
                <a:solidFill>
                  <a:schemeClr val="accent6"/>
                </a:solidFill>
                <a:latin typeface="Arial" panose="020B0604020202020204" pitchFamily="34" charset="0"/>
                <a:cs typeface="Arial" panose="020B0604020202020204" pitchFamily="34" charset="0"/>
              </a:rPr>
              <a:t>© 2020 J.D. Power. All Rights Reserved. CONFIDENTIAL &amp; PROPRIETARY</a:t>
            </a:r>
          </a:p>
        </p:txBody>
      </p:sp>
      <p:sp>
        <p:nvSpPr>
          <p:cNvPr id="20" name="Rectangle">
            <a:extLst>
              <a:ext uri="{FF2B5EF4-FFF2-40B4-BE49-F238E27FC236}">
                <a16:creationId xmlns:a16="http://schemas.microsoft.com/office/drawing/2014/main" id="{976D44BB-92B3-8B47-9325-D7E73C906DA7}"/>
              </a:ext>
            </a:extLst>
          </p:cNvPr>
          <p:cNvSpPr/>
          <p:nvPr userDrawn="1"/>
        </p:nvSpPr>
        <p:spPr>
          <a:xfrm rot="16200000">
            <a:off x="6877755" y="349660"/>
            <a:ext cx="45719" cy="182165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22" name="Body Level One…">
            <a:extLst>
              <a:ext uri="{FF2B5EF4-FFF2-40B4-BE49-F238E27FC236}">
                <a16:creationId xmlns:a16="http://schemas.microsoft.com/office/drawing/2014/main" id="{934F3A1A-F2FF-7B46-92D5-A9222ED7E173}"/>
              </a:ext>
            </a:extLst>
          </p:cNvPr>
          <p:cNvSpPr txBox="1">
            <a:spLocks noGrp="1"/>
          </p:cNvSpPr>
          <p:nvPr>
            <p:ph type="body" idx="1" hasCustomPrompt="1"/>
          </p:nvPr>
        </p:nvSpPr>
        <p:spPr>
          <a:xfrm>
            <a:off x="6037399" y="1576950"/>
            <a:ext cx="5568980" cy="4289064"/>
          </a:xfrm>
          <a:prstGeom prst="rect">
            <a:avLst/>
          </a:prstGeom>
        </p:spPr>
        <p:txBody>
          <a:bodyPr/>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lide Number">
            <a:extLst>
              <a:ext uri="{FF2B5EF4-FFF2-40B4-BE49-F238E27FC236}">
                <a16:creationId xmlns:a16="http://schemas.microsoft.com/office/drawing/2014/main" id="{FF09B4E9-5ACE-6C40-A098-B863CA8CC9AB}"/>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1" name="JDPower_Logo16_red.png" descr="JDPower_Logo16_red.png">
            <a:extLst>
              <a:ext uri="{FF2B5EF4-FFF2-40B4-BE49-F238E27FC236}">
                <a16:creationId xmlns:a16="http://schemas.microsoft.com/office/drawing/2014/main" id="{90F2643F-633C-C24E-81DC-D0B743427977}"/>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Tree>
    <p:extLst>
      <p:ext uri="{BB962C8B-B14F-4D97-AF65-F5344CB8AC3E}">
        <p14:creationId xmlns:p14="http://schemas.microsoft.com/office/powerpoint/2010/main" val="2332734026"/>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idebar photo right">
    <p:bg>
      <p:bgPr>
        <a:solidFill>
          <a:srgbClr val="FFFFFF"/>
        </a:solidFill>
        <a:effectLst/>
      </p:bgPr>
    </p:bg>
    <p:spTree>
      <p:nvGrpSpPr>
        <p:cNvPr id="1" name=""/>
        <p:cNvGrpSpPr/>
        <p:nvPr/>
      </p:nvGrpSpPr>
      <p:grpSpPr>
        <a:xfrm>
          <a:off x="0" y="0"/>
          <a:ext cx="0" cy="0"/>
          <a:chOff x="0" y="0"/>
          <a:chExt cx="0" cy="0"/>
        </a:xfrm>
      </p:grpSpPr>
      <p:sp>
        <p:nvSpPr>
          <p:cNvPr id="16" name="Title Text">
            <a:extLst>
              <a:ext uri="{FF2B5EF4-FFF2-40B4-BE49-F238E27FC236}">
                <a16:creationId xmlns:a16="http://schemas.microsoft.com/office/drawing/2014/main" id="{E43E5436-1AF3-C348-9614-7AD243CB13AF}"/>
              </a:ext>
            </a:extLst>
          </p:cNvPr>
          <p:cNvSpPr txBox="1">
            <a:spLocks noGrp="1"/>
          </p:cNvSpPr>
          <p:nvPr>
            <p:ph type="title" hasCustomPrompt="1"/>
          </p:nvPr>
        </p:nvSpPr>
        <p:spPr>
          <a:xfrm>
            <a:off x="414153" y="369203"/>
            <a:ext cx="5616595" cy="916561"/>
          </a:xfrm>
          <a:prstGeom prst="rect">
            <a:avLst/>
          </a:prstGeom>
        </p:spPr>
        <p:txBody>
          <a:bodyPr anchor="ctr"/>
          <a:lstStyle>
            <a:lvl1pPr algn="l">
              <a:defRPr sz="2800">
                <a:solidFill>
                  <a:srgbClr val="000000"/>
                </a:solidFill>
                <a:latin typeface="Arial" panose="020B0604020202020204" pitchFamily="34" charset="0"/>
                <a:cs typeface="Arial" panose="020B0604020202020204" pitchFamily="34" charset="0"/>
              </a:defRPr>
            </a:lvl1pPr>
          </a:lstStyle>
          <a:p>
            <a:r>
              <a:rPr lang="en-US" dirty="0"/>
              <a:t>Short 24-28pt headline goes here</a:t>
            </a:r>
            <a:endParaRPr dirty="0"/>
          </a:p>
        </p:txBody>
      </p:sp>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6674144" y="-2"/>
            <a:ext cx="5517857" cy="6858003"/>
          </a:xfrm>
          <a:prstGeom prst="rect">
            <a:avLst/>
          </a:prstGeom>
        </p:spPr>
        <p:txBody>
          <a:bodyPr lIns="91439" rIns="91439">
            <a:noAutofit/>
          </a:bodyPr>
          <a:lstStyle/>
          <a:p>
            <a:endParaRPr/>
          </a:p>
        </p:txBody>
      </p:sp>
      <p:sp>
        <p:nvSpPr>
          <p:cNvPr id="14" name="Rectangle 10">
            <a:extLst>
              <a:ext uri="{FF2B5EF4-FFF2-40B4-BE49-F238E27FC236}">
                <a16:creationId xmlns:a16="http://schemas.microsoft.com/office/drawing/2014/main" id="{DB9FC640-07D5-804E-94B7-D2AB4788D96C}"/>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3" name="Body Level One…">
            <a:extLst>
              <a:ext uri="{FF2B5EF4-FFF2-40B4-BE49-F238E27FC236}">
                <a16:creationId xmlns:a16="http://schemas.microsoft.com/office/drawing/2014/main" id="{A259F00C-4BBF-4748-9FB3-796F687F9B4D}"/>
              </a:ext>
            </a:extLst>
          </p:cNvPr>
          <p:cNvSpPr txBox="1">
            <a:spLocks noGrp="1"/>
          </p:cNvSpPr>
          <p:nvPr>
            <p:ph type="body" idx="1"/>
          </p:nvPr>
        </p:nvSpPr>
        <p:spPr>
          <a:xfrm>
            <a:off x="414153" y="1673142"/>
            <a:ext cx="5616595" cy="4225259"/>
          </a:xfrm>
          <a:prstGeom prst="rect">
            <a:avLst/>
          </a:prstGeom>
        </p:spPr>
        <p:txBody>
          <a:bodyPr/>
          <a:lstStyle>
            <a:lvl1pPr marL="0" indent="0">
              <a:lnSpc>
                <a:spcPct val="100000"/>
              </a:lnSpc>
              <a:spcBef>
                <a:spcPts val="1600"/>
              </a:spcBef>
              <a:buSzTx/>
              <a:buFontTx/>
              <a:buNone/>
              <a:defRPr sz="1600">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Slide Number">
            <a:extLst>
              <a:ext uri="{FF2B5EF4-FFF2-40B4-BE49-F238E27FC236}">
                <a16:creationId xmlns:a16="http://schemas.microsoft.com/office/drawing/2014/main" id="{1F908A80-548A-714E-83B9-9D0F40E889CE}"/>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0" name="JDPower_Logo16_red.png" descr="JDPower_Logo16_red.png">
            <a:extLst>
              <a:ext uri="{FF2B5EF4-FFF2-40B4-BE49-F238E27FC236}">
                <a16:creationId xmlns:a16="http://schemas.microsoft.com/office/drawing/2014/main" id="{6A45AA1D-6786-1441-BAD3-A512391C8EBF}"/>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11" name="Rectangle 10">
            <a:extLst>
              <a:ext uri="{FF2B5EF4-FFF2-40B4-BE49-F238E27FC236}">
                <a16:creationId xmlns:a16="http://schemas.microsoft.com/office/drawing/2014/main" id="{E8522741-44DD-F244-9594-81B4A250D919}"/>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Tree>
    <p:extLst>
      <p:ext uri="{BB962C8B-B14F-4D97-AF65-F5344CB8AC3E}">
        <p14:creationId xmlns:p14="http://schemas.microsoft.com/office/powerpoint/2010/main" val="300265633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ht cover - image on left">
    <p:spTree>
      <p:nvGrpSpPr>
        <p:cNvPr id="1" name=""/>
        <p:cNvGrpSpPr/>
        <p:nvPr/>
      </p:nvGrpSpPr>
      <p:grpSpPr>
        <a:xfrm>
          <a:off x="0" y="0"/>
          <a:ext cx="0" cy="0"/>
          <a:chOff x="0" y="0"/>
          <a:chExt cx="0" cy="0"/>
        </a:xfrm>
      </p:grpSpPr>
      <p:sp>
        <p:nvSpPr>
          <p:cNvPr id="17" name="Line">
            <a:extLst>
              <a:ext uri="{FF2B5EF4-FFF2-40B4-BE49-F238E27FC236}">
                <a16:creationId xmlns:a16="http://schemas.microsoft.com/office/drawing/2014/main" id="{83BF3ED5-8A08-42DF-949E-D28AAFDCF5E2}"/>
              </a:ext>
            </a:extLst>
          </p:cNvPr>
          <p:cNvSpPr/>
          <p:nvPr userDrawn="1"/>
        </p:nvSpPr>
        <p:spPr>
          <a:xfrm flipH="1" flipV="1">
            <a:off x="5509648" y="5151279"/>
            <a:ext cx="0" cy="938565"/>
          </a:xfrm>
          <a:prstGeom prst="line">
            <a:avLst/>
          </a:prstGeom>
          <a:ln w="6350">
            <a:solidFill>
              <a:schemeClr val="bg1">
                <a:lumMod val="50000"/>
              </a:schemeClr>
            </a:solidFill>
            <a:miter lim="400000"/>
          </a:ln>
        </p:spPr>
        <p:txBody>
          <a:bodyPr lIns="0" tIns="0" rIns="0" bIns="0" anchor="ctr"/>
          <a:lstStyle/>
          <a:p>
            <a:pPr>
              <a:defRPr sz="1200">
                <a:solidFill>
                  <a:srgbClr val="FFFFFF"/>
                </a:solidFill>
              </a:defRPr>
            </a:pPr>
            <a:endParaRPr sz="1200">
              <a:solidFill>
                <a:schemeClr val="tx2"/>
              </a:solidFill>
            </a:endParaRPr>
          </a:p>
        </p:txBody>
      </p:sp>
      <p:sp>
        <p:nvSpPr>
          <p:cNvPr id="12" name="Text Placeholder 5">
            <a:extLst>
              <a:ext uri="{FF2B5EF4-FFF2-40B4-BE49-F238E27FC236}">
                <a16:creationId xmlns:a16="http://schemas.microsoft.com/office/drawing/2014/main" id="{2CE95D3D-8735-4D8D-A15C-E842B3FA375C}"/>
              </a:ext>
            </a:extLst>
          </p:cNvPr>
          <p:cNvSpPr txBox="1">
            <a:spLocks noGrp="1"/>
          </p:cNvSpPr>
          <p:nvPr>
            <p:ph type="body" sz="quarter" idx="13" hasCustomPrompt="1"/>
          </p:nvPr>
        </p:nvSpPr>
        <p:spPr>
          <a:xfrm>
            <a:off x="5460860" y="3724982"/>
            <a:ext cx="5334109" cy="627247"/>
          </a:xfrm>
          <a:prstGeom prst="rect">
            <a:avLst/>
          </a:prstGeom>
        </p:spPr>
        <p:txBody>
          <a:bodyPr lIns="34268" tIns="34268" rIns="34268" bIns="34268" anchor="ctr">
            <a:normAutofit/>
          </a:bodyPr>
          <a:lstStyle>
            <a:lvl1pPr marL="0" indent="0" algn="l" defTabSz="685338">
              <a:spcBef>
                <a:spcPts val="300"/>
              </a:spcBef>
              <a:buNone/>
              <a:defRPr sz="1867" b="0" i="0">
                <a:solidFill>
                  <a:schemeClr val="tx1"/>
                </a:solidFill>
                <a:latin typeface="Arial" panose="020B0604020202020204" pitchFamily="34" charset="0"/>
                <a:cs typeface="Arial" panose="020B0604020202020204" pitchFamily="34" charset="0"/>
              </a:defRPr>
            </a:lvl1pPr>
          </a:lstStyle>
          <a:p>
            <a:r>
              <a:rPr lang="en-US" dirty="0"/>
              <a:t>Client</a:t>
            </a:r>
            <a:endParaRPr dirty="0"/>
          </a:p>
        </p:txBody>
      </p:sp>
      <p:sp>
        <p:nvSpPr>
          <p:cNvPr id="15" name="Title Text">
            <a:extLst>
              <a:ext uri="{FF2B5EF4-FFF2-40B4-BE49-F238E27FC236}">
                <a16:creationId xmlns:a16="http://schemas.microsoft.com/office/drawing/2014/main" id="{35FEDA13-917E-453D-B022-8D8F246083F9}"/>
              </a:ext>
            </a:extLst>
          </p:cNvPr>
          <p:cNvSpPr txBox="1">
            <a:spLocks noGrp="1"/>
          </p:cNvSpPr>
          <p:nvPr>
            <p:ph type="title" hasCustomPrompt="1"/>
          </p:nvPr>
        </p:nvSpPr>
        <p:spPr>
          <a:xfrm>
            <a:off x="5460860" y="2699305"/>
            <a:ext cx="5334141" cy="898923"/>
          </a:xfrm>
          <a:prstGeom prst="rect">
            <a:avLst/>
          </a:prstGeom>
          <a:ln w="3175">
            <a:miter lim="400000"/>
          </a:ln>
        </p:spPr>
        <p:txBody>
          <a:bodyPr lIns="34278" tIns="34278" rIns="34278" bIns="34278" anchor="t">
            <a:normAutofit/>
          </a:bodyPr>
          <a:lstStyle>
            <a:lvl1pPr algn="l">
              <a:defRPr sz="2400" b="1" i="0" u="none" strike="noStrike" cap="none" spc="0" baseline="0">
                <a:ln>
                  <a:noFill/>
                </a:ln>
                <a:solidFill>
                  <a:schemeClr val="tx1"/>
                </a:solidFill>
                <a:uFillTx/>
                <a:latin typeface="Arial" panose="020B0604020202020204" pitchFamily="34" charset="0"/>
                <a:ea typeface="+mn-ea"/>
                <a:cs typeface="Arial" panose="020B0604020202020204" pitchFamily="34" charset="0"/>
                <a:sym typeface="Segoe UI"/>
              </a:defRPr>
            </a:lvl1pPr>
          </a:lstStyle>
          <a:p>
            <a:pPr marL="0" marR="0" lvl="0" indent="0" defTabSz="514154">
              <a:lnSpc>
                <a:spcPct val="100000"/>
              </a:lnSpc>
              <a:spcBef>
                <a:spcPts val="0"/>
              </a:spcBef>
              <a:spcAft>
                <a:spcPts val="0"/>
              </a:spcAft>
              <a:buClrTx/>
              <a:buSzTx/>
              <a:buFontTx/>
              <a:tabLst/>
            </a:pPr>
            <a:r>
              <a:rPr lang="en-US" dirty="0"/>
              <a:t>Study Name</a:t>
            </a:r>
            <a:endParaRPr dirty="0"/>
          </a:p>
        </p:txBody>
      </p:sp>
      <p:sp>
        <p:nvSpPr>
          <p:cNvPr id="21" name="Rectangle 3">
            <a:extLst>
              <a:ext uri="{FF2B5EF4-FFF2-40B4-BE49-F238E27FC236}">
                <a16:creationId xmlns:a16="http://schemas.microsoft.com/office/drawing/2014/main" id="{9F5AB330-12E8-4712-A553-4FE51DA1F95E}"/>
              </a:ext>
            </a:extLst>
          </p:cNvPr>
          <p:cNvSpPr txBox="1">
            <a:spLocks noGrp="1"/>
          </p:cNvSpPr>
          <p:nvPr>
            <p:ph type="body" sz="quarter" idx="15" hasCustomPrompt="1"/>
          </p:nvPr>
        </p:nvSpPr>
        <p:spPr>
          <a:xfrm>
            <a:off x="5616857" y="5654374"/>
            <a:ext cx="1906523" cy="273969"/>
          </a:xfrm>
          <a:prstGeom prst="rect">
            <a:avLst/>
          </a:prstGeom>
        </p:spPr>
        <p:txBody>
          <a:bodyPr lIns="34278" tIns="34278" rIns="34278" bIns="34278"/>
          <a:lstStyle>
            <a:lvl1pPr marL="0" indent="0" defTabSz="685522">
              <a:lnSpc>
                <a:spcPct val="90000"/>
              </a:lnSpc>
              <a:spcBef>
                <a:spcPts val="600"/>
              </a:spcBef>
              <a:buNone/>
              <a:defRPr sz="1600" b="0" i="0">
                <a:solidFill>
                  <a:schemeClr val="tx1"/>
                </a:solidFill>
                <a:latin typeface="Arial" panose="020B0604020202020204" pitchFamily="34" charset="0"/>
                <a:cs typeface="Arial" panose="020B0604020202020204" pitchFamily="34" charset="0"/>
              </a:defRPr>
            </a:lvl1pPr>
          </a:lstStyle>
          <a:p>
            <a:r>
              <a:rPr lang="en-US" dirty="0"/>
              <a:t>Month DD, YYYY</a:t>
            </a:r>
            <a:endParaRPr dirty="0"/>
          </a:p>
        </p:txBody>
      </p:sp>
      <p:sp>
        <p:nvSpPr>
          <p:cNvPr id="13" name="Rectangle 3">
            <a:extLst>
              <a:ext uri="{FF2B5EF4-FFF2-40B4-BE49-F238E27FC236}">
                <a16:creationId xmlns:a16="http://schemas.microsoft.com/office/drawing/2014/main" id="{61D91F4E-1CF8-464E-B8D7-F222F9C84F2F}"/>
              </a:ext>
            </a:extLst>
          </p:cNvPr>
          <p:cNvSpPr txBox="1">
            <a:spLocks noGrp="1"/>
          </p:cNvSpPr>
          <p:nvPr>
            <p:ph type="body" sz="quarter" idx="16" hasCustomPrompt="1"/>
          </p:nvPr>
        </p:nvSpPr>
        <p:spPr>
          <a:xfrm>
            <a:off x="5616857" y="5250400"/>
            <a:ext cx="5178119" cy="273969"/>
          </a:xfrm>
          <a:prstGeom prst="rect">
            <a:avLst/>
          </a:prstGeom>
        </p:spPr>
        <p:txBody>
          <a:bodyPr lIns="34278" tIns="34278" rIns="34278" bIns="34278"/>
          <a:lstStyle>
            <a:lvl1pPr marL="0" indent="0" defTabSz="685522">
              <a:lnSpc>
                <a:spcPct val="90000"/>
              </a:lnSpc>
              <a:spcBef>
                <a:spcPts val="600"/>
              </a:spcBef>
              <a:buNone/>
              <a:defRPr sz="1867" b="0" i="0">
                <a:solidFill>
                  <a:schemeClr val="tx1"/>
                </a:solidFill>
                <a:latin typeface="Arial" panose="020B0604020202020204" pitchFamily="34" charset="0"/>
                <a:cs typeface="Arial" panose="020B0604020202020204" pitchFamily="34" charset="0"/>
              </a:defRPr>
            </a:lvl1pPr>
          </a:lstStyle>
          <a:p>
            <a:r>
              <a:rPr lang="en-US" dirty="0"/>
              <a:t>Automotive Finance Practice</a:t>
            </a:r>
            <a:endParaRPr dirty="0"/>
          </a:p>
        </p:txBody>
      </p:sp>
      <p:sp>
        <p:nvSpPr>
          <p:cNvPr id="6" name="Picture Placeholder 5">
            <a:extLst>
              <a:ext uri="{FF2B5EF4-FFF2-40B4-BE49-F238E27FC236}">
                <a16:creationId xmlns:a16="http://schemas.microsoft.com/office/drawing/2014/main" id="{1556EF1A-E3CE-B64F-84A2-211986872757}"/>
              </a:ext>
            </a:extLst>
          </p:cNvPr>
          <p:cNvSpPr>
            <a:spLocks noGrp="1"/>
          </p:cNvSpPr>
          <p:nvPr>
            <p:ph type="pic" sz="quarter" idx="17"/>
          </p:nvPr>
        </p:nvSpPr>
        <p:spPr>
          <a:xfrm>
            <a:off x="1" y="0"/>
            <a:ext cx="4855633" cy="6858000"/>
          </a:xfrm>
          <a:prstGeom prst="rect">
            <a:avLst/>
          </a:prstGeom>
        </p:spPr>
        <p:txBody>
          <a:bodyPr/>
          <a:lstStyle/>
          <a:p>
            <a:endParaRPr lang="en-US"/>
          </a:p>
        </p:txBody>
      </p:sp>
      <p:grpSp>
        <p:nvGrpSpPr>
          <p:cNvPr id="9" name="Group 8">
            <a:extLst>
              <a:ext uri="{FF2B5EF4-FFF2-40B4-BE49-F238E27FC236}">
                <a16:creationId xmlns:a16="http://schemas.microsoft.com/office/drawing/2014/main" id="{76B4ED15-E84C-5543-8379-AC48F0E697F2}"/>
              </a:ext>
            </a:extLst>
          </p:cNvPr>
          <p:cNvGrpSpPr/>
          <p:nvPr userDrawn="1"/>
        </p:nvGrpSpPr>
        <p:grpSpPr>
          <a:xfrm>
            <a:off x="5431124" y="1338121"/>
            <a:ext cx="2805253" cy="939476"/>
            <a:chOff x="7286351" y="3684316"/>
            <a:chExt cx="1507894" cy="504992"/>
          </a:xfrm>
        </p:grpSpPr>
        <p:sp>
          <p:nvSpPr>
            <p:cNvPr id="10" name="Rectangle">
              <a:extLst>
                <a:ext uri="{FF2B5EF4-FFF2-40B4-BE49-F238E27FC236}">
                  <a16:creationId xmlns:a16="http://schemas.microsoft.com/office/drawing/2014/main" id="{6ABBDE12-34E1-8148-B81A-DBEFD29C1A1F}"/>
                </a:ext>
              </a:extLst>
            </p:cNvPr>
            <p:cNvSpPr/>
            <p:nvPr userDrawn="1"/>
          </p:nvSpPr>
          <p:spPr>
            <a:xfrm rot="16200000">
              <a:off x="8011572" y="3406635"/>
              <a:ext cx="60628" cy="1504718"/>
            </a:xfrm>
            <a:prstGeom prst="rect">
              <a:avLst/>
            </a:prstGeom>
            <a:gradFill>
              <a:gsLst>
                <a:gs pos="0">
                  <a:srgbClr val="007FFF"/>
                </a:gs>
                <a:gs pos="100000">
                  <a:srgbClr val="21EA70"/>
                </a:gs>
              </a:gsLst>
              <a:lin ang="5400000"/>
            </a:gradFill>
            <a:ln w="12700">
              <a:miter lim="400000"/>
            </a:ln>
          </p:spPr>
          <p:txBody>
            <a:bodyPr lIns="45719" tIns="45719" rIns="45719" bIns="45719" anchor="ctr"/>
            <a:lstStyle/>
            <a:p>
              <a:pPr defTabSz="2438339">
                <a:defRPr sz="3000">
                  <a:solidFill>
                    <a:srgbClr val="FFFFFF"/>
                  </a:solidFill>
                </a:defRPr>
              </a:pPr>
              <a:endParaRPr sz="4000"/>
            </a:p>
          </p:txBody>
        </p:sp>
        <p:pic>
          <p:nvPicPr>
            <p:cNvPr id="11" name="Graphic 10">
              <a:extLst>
                <a:ext uri="{FF2B5EF4-FFF2-40B4-BE49-F238E27FC236}">
                  <a16:creationId xmlns:a16="http://schemas.microsoft.com/office/drawing/2014/main" id="{44352B23-EED2-DD42-AEA7-981BBDD3310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6351" y="3684316"/>
              <a:ext cx="1507893" cy="242938"/>
            </a:xfrm>
            <a:prstGeom prst="rect">
              <a:avLst/>
            </a:prstGeom>
          </p:spPr>
        </p:pic>
      </p:grpSp>
    </p:spTree>
    <p:extLst>
      <p:ext uri="{BB962C8B-B14F-4D97-AF65-F5344CB8AC3E}">
        <p14:creationId xmlns:p14="http://schemas.microsoft.com/office/powerpoint/2010/main" val="1647468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hange of Pace Slide">
    <p:spTree>
      <p:nvGrpSpPr>
        <p:cNvPr id="1" name=""/>
        <p:cNvGrpSpPr/>
        <p:nvPr/>
      </p:nvGrpSpPr>
      <p:grpSpPr>
        <a:xfrm>
          <a:off x="0" y="0"/>
          <a:ext cx="0" cy="0"/>
          <a:chOff x="0" y="0"/>
          <a:chExt cx="0" cy="0"/>
        </a:xfrm>
      </p:grpSpPr>
      <p:sp>
        <p:nvSpPr>
          <p:cNvPr id="81" name="Rectangle"/>
          <p:cNvSpPr/>
          <p:nvPr/>
        </p:nvSpPr>
        <p:spPr>
          <a:xfrm>
            <a:off x="-27990" y="-7596"/>
            <a:ext cx="12247979" cy="6873191"/>
          </a:xfrm>
          <a:prstGeom prst="rect">
            <a:avLst/>
          </a:prstGeom>
          <a:gradFill>
            <a:gsLst>
              <a:gs pos="0">
                <a:srgbClr val="007FFF"/>
              </a:gs>
              <a:gs pos="100000">
                <a:srgbClr val="21EA70"/>
              </a:gs>
            </a:gsLst>
            <a:lin ang="5400000"/>
          </a:gradFill>
          <a:ln w="12700">
            <a:miter lim="400000"/>
          </a:ln>
        </p:spPr>
        <p:txBody>
          <a:bodyPr lIns="0" tIns="0" rIns="0" bIns="0"/>
          <a:lstStyle/>
          <a:p>
            <a:pPr algn="ctr" defTabSz="412740">
              <a:defRPr sz="3200" b="1">
                <a:solidFill>
                  <a:schemeClr val="accent5">
                    <a:lumOff val="44000"/>
                  </a:schemeClr>
                </a:solidFill>
              </a:defRPr>
            </a:pPr>
            <a:endParaRPr sz="1600"/>
          </a:p>
        </p:txBody>
      </p:sp>
      <p:sp>
        <p:nvSpPr>
          <p:cNvPr id="82" name="Rectangle"/>
          <p:cNvSpPr/>
          <p:nvPr/>
        </p:nvSpPr>
        <p:spPr>
          <a:xfrm>
            <a:off x="122698" y="113350"/>
            <a:ext cx="11946607" cy="6631303"/>
          </a:xfrm>
          <a:prstGeom prst="rect">
            <a:avLst/>
          </a:prstGeom>
          <a:solidFill>
            <a:srgbClr val="000000"/>
          </a:solidFill>
          <a:ln w="12700">
            <a:miter lim="400000"/>
          </a:ln>
        </p:spPr>
        <p:txBody>
          <a:bodyPr lIns="0" tIns="0" rIns="0" bIns="0"/>
          <a:lstStyle/>
          <a:p>
            <a:pPr algn="ctr" defTabSz="412740">
              <a:defRPr sz="3200" b="1">
                <a:solidFill>
                  <a:schemeClr val="accent5">
                    <a:lumOff val="44000"/>
                  </a:schemeClr>
                </a:solidFill>
              </a:defRPr>
            </a:pPr>
            <a:endParaRPr sz="1600"/>
          </a:p>
        </p:txBody>
      </p:sp>
      <p:pic>
        <p:nvPicPr>
          <p:cNvPr id="7" name="shutterstock_450625441.png" descr="shutterstock_450625441.png">
            <a:extLst>
              <a:ext uri="{FF2B5EF4-FFF2-40B4-BE49-F238E27FC236}">
                <a16:creationId xmlns:a16="http://schemas.microsoft.com/office/drawing/2014/main" id="{7238D6B8-B422-AD4E-B195-9030D1BE8D4C}"/>
              </a:ext>
            </a:extLst>
          </p:cNvPr>
          <p:cNvPicPr>
            <a:picLocks noChangeAspect="1"/>
          </p:cNvPicPr>
          <p:nvPr userDrawn="1"/>
        </p:nvPicPr>
        <p:blipFill>
          <a:blip r:embed="rId2"/>
          <a:srcRect l="29704" t="17088" r="1224" b="9659"/>
          <a:stretch>
            <a:fillRect/>
          </a:stretch>
        </p:blipFill>
        <p:spPr>
          <a:xfrm>
            <a:off x="119580" y="113569"/>
            <a:ext cx="6872619" cy="7576540"/>
          </a:xfrm>
          <a:prstGeom prst="rect">
            <a:avLst/>
          </a:prstGeom>
          <a:ln w="12700">
            <a:miter lim="400000"/>
          </a:ln>
        </p:spPr>
      </p:pic>
      <p:pic>
        <p:nvPicPr>
          <p:cNvPr id="18" name="Picture 3" descr="Picture 3">
            <a:extLst>
              <a:ext uri="{FF2B5EF4-FFF2-40B4-BE49-F238E27FC236}">
                <a16:creationId xmlns:a16="http://schemas.microsoft.com/office/drawing/2014/main" id="{11AD0214-03B9-164F-935E-A0A964017E9E}"/>
              </a:ext>
            </a:extLst>
          </p:cNvPr>
          <p:cNvPicPr>
            <a:picLocks noChangeAspect="1"/>
          </p:cNvPicPr>
          <p:nvPr userDrawn="1"/>
        </p:nvPicPr>
        <p:blipFill>
          <a:blip r:embed="rId3"/>
          <a:stretch>
            <a:fillRect/>
          </a:stretch>
        </p:blipFill>
        <p:spPr>
          <a:xfrm>
            <a:off x="7745867" y="5983517"/>
            <a:ext cx="1884228" cy="276351"/>
          </a:xfrm>
          <a:prstGeom prst="rect">
            <a:avLst/>
          </a:prstGeom>
          <a:ln w="12700">
            <a:miter lim="400000"/>
          </a:ln>
        </p:spPr>
      </p:pic>
      <p:sp>
        <p:nvSpPr>
          <p:cNvPr id="19" name="Rectangle">
            <a:extLst>
              <a:ext uri="{FF2B5EF4-FFF2-40B4-BE49-F238E27FC236}">
                <a16:creationId xmlns:a16="http://schemas.microsoft.com/office/drawing/2014/main" id="{2BD4F7BC-A4B1-3547-B666-3B036937E718}"/>
              </a:ext>
            </a:extLst>
          </p:cNvPr>
          <p:cNvSpPr/>
          <p:nvPr userDrawn="1"/>
        </p:nvSpPr>
        <p:spPr>
          <a:xfrm rot="16200000">
            <a:off x="8654131" y="4625809"/>
            <a:ext cx="47908" cy="1746251"/>
          </a:xfrm>
          <a:prstGeom prst="rect">
            <a:avLst/>
          </a:prstGeom>
          <a:gradFill>
            <a:gsLst>
              <a:gs pos="0">
                <a:srgbClr val="0880FF"/>
              </a:gs>
              <a:gs pos="100000">
                <a:srgbClr val="21EA70"/>
              </a:gs>
            </a:gsLst>
            <a:lin ang="5400000"/>
          </a:gradFill>
          <a:ln w="25400">
            <a:miter lim="400000"/>
          </a:ln>
        </p:spPr>
        <p:txBody>
          <a:bodyPr lIns="25375" tIns="25375" rIns="25375" bIns="25375" anchor="ctr"/>
          <a:lstStyle/>
          <a:p>
            <a:pPr algn="ctr" defTabSz="1100639">
              <a:defRPr sz="8400" b="1">
                <a:solidFill>
                  <a:srgbClr val="8F8F8F">
                    <a:lumOff val="44000"/>
                  </a:srgbClr>
                </a:solidFill>
              </a:defRPr>
            </a:pPr>
            <a:endParaRPr sz="4200" b="0" i="0" dirty="0">
              <a:solidFill>
                <a:srgbClr val="8F8F8F">
                  <a:lumOff val="44000"/>
                </a:srgbClr>
              </a:solidFill>
              <a:latin typeface="Arial" panose="020B0604020202020204" pitchFamily="34" charset="0"/>
              <a:sym typeface="Helvetica"/>
            </a:endParaRPr>
          </a:p>
        </p:txBody>
      </p:sp>
      <p:sp>
        <p:nvSpPr>
          <p:cNvPr id="2" name="Title 1">
            <a:extLst>
              <a:ext uri="{FF2B5EF4-FFF2-40B4-BE49-F238E27FC236}">
                <a16:creationId xmlns:a16="http://schemas.microsoft.com/office/drawing/2014/main" id="{0E5F4D44-2D4D-E74B-8A34-80AA77E33B0F}"/>
              </a:ext>
            </a:extLst>
          </p:cNvPr>
          <p:cNvSpPr>
            <a:spLocks noGrp="1"/>
          </p:cNvSpPr>
          <p:nvPr>
            <p:ph type="title" hasCustomPrompt="1"/>
          </p:nvPr>
        </p:nvSpPr>
        <p:spPr>
          <a:xfrm>
            <a:off x="6086947" y="1912096"/>
            <a:ext cx="5182275" cy="3033805"/>
          </a:xfrm>
          <a:prstGeom prst="rect">
            <a:avLst/>
          </a:prstGeom>
        </p:spPr>
        <p:txBody>
          <a:bodyPr anchor="ctr"/>
          <a:lstStyle>
            <a:lvl1pPr>
              <a:defRPr sz="3200">
                <a:latin typeface="Arial" panose="020B0604020202020204" pitchFamily="34" charset="0"/>
                <a:cs typeface="Arial" panose="020B0604020202020204" pitchFamily="34" charset="0"/>
              </a:defRPr>
            </a:lvl1pPr>
          </a:lstStyle>
          <a:p>
            <a:r>
              <a:rPr lang="en-US" dirty="0"/>
              <a:t>Compelling bit of information to present at this point in presentation or anecdotal aside to lead in to remainder of dialogue</a:t>
            </a:r>
          </a:p>
        </p:txBody>
      </p:sp>
    </p:spTree>
    <p:extLst>
      <p:ext uri="{BB962C8B-B14F-4D97-AF65-F5344CB8AC3E}">
        <p14:creationId xmlns:p14="http://schemas.microsoft.com/office/powerpoint/2010/main" val="67696798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le Slide Black">
    <p:bg>
      <p:bgPr>
        <a:gradFill>
          <a:gsLst>
            <a:gs pos="0">
              <a:srgbClr val="007FFF"/>
            </a:gs>
            <a:gs pos="99000">
              <a:srgbClr val="32E594"/>
            </a:gs>
          </a:gsLst>
          <a:lin ang="5400000" scaled="0"/>
        </a:gradFill>
        <a:effectLst/>
      </p:bgPr>
    </p:bg>
    <p:spTree>
      <p:nvGrpSpPr>
        <p:cNvPr id="1" name=""/>
        <p:cNvGrpSpPr/>
        <p:nvPr/>
      </p:nvGrpSpPr>
      <p:grpSpPr>
        <a:xfrm>
          <a:off x="0" y="0"/>
          <a:ext cx="0" cy="0"/>
          <a:chOff x="0" y="0"/>
          <a:chExt cx="0" cy="0"/>
        </a:xfrm>
      </p:grpSpPr>
      <p:sp>
        <p:nvSpPr>
          <p:cNvPr id="23" name="Rectangle 7"/>
          <p:cNvSpPr/>
          <p:nvPr/>
        </p:nvSpPr>
        <p:spPr>
          <a:xfrm>
            <a:off x="146755" y="124176"/>
            <a:ext cx="11898491" cy="6626581"/>
          </a:xfrm>
          <a:prstGeom prst="rect">
            <a:avLst/>
          </a:prstGeom>
          <a:solidFill>
            <a:schemeClr val="bg2"/>
          </a:solidFill>
          <a:ln w="12700">
            <a:miter lim="400000"/>
          </a:ln>
        </p:spPr>
        <p:txBody>
          <a:bodyPr lIns="60959" rIns="60959" anchor="ctr"/>
          <a:lstStyle/>
          <a:p>
            <a:pPr algn="ctr">
              <a:defRPr>
                <a:solidFill>
                  <a:srgbClr val="FFFFFF"/>
                </a:solidFill>
              </a:defRPr>
            </a:pPr>
            <a:endParaRPr sz="2311"/>
          </a:p>
        </p:txBody>
      </p:sp>
      <p:sp>
        <p:nvSpPr>
          <p:cNvPr id="25" name="Title Text"/>
          <p:cNvSpPr txBox="1">
            <a:spLocks noGrp="1"/>
          </p:cNvSpPr>
          <p:nvPr>
            <p:ph type="title"/>
          </p:nvPr>
        </p:nvSpPr>
        <p:spPr>
          <a:xfrm>
            <a:off x="1193260" y="2286877"/>
            <a:ext cx="9805481" cy="1325564"/>
          </a:xfrm>
          <a:prstGeom prst="rect">
            <a:avLst/>
          </a:prstGeom>
        </p:spPr>
        <p:txBody>
          <a:bodyPr/>
          <a:lstStyle>
            <a:lvl1pPr>
              <a:defRPr>
                <a:latin typeface="Arial" panose="020B0604020202020204" pitchFamily="34" charset="0"/>
                <a:cs typeface="Arial" panose="020B0604020202020204" pitchFamily="34" charset="0"/>
              </a:defRPr>
            </a:lvl1pPr>
          </a:lstStyle>
          <a:p>
            <a:r>
              <a:rPr dirty="0"/>
              <a:t>Title Text</a:t>
            </a:r>
          </a:p>
        </p:txBody>
      </p:sp>
      <p:sp>
        <p:nvSpPr>
          <p:cNvPr id="3" name="Text Placeholder 2">
            <a:extLst>
              <a:ext uri="{FF2B5EF4-FFF2-40B4-BE49-F238E27FC236}">
                <a16:creationId xmlns:a16="http://schemas.microsoft.com/office/drawing/2014/main" id="{B68EDBC7-EB01-C141-BCFE-D74DC39CB3B4}"/>
              </a:ext>
            </a:extLst>
          </p:cNvPr>
          <p:cNvSpPr>
            <a:spLocks noGrp="1"/>
          </p:cNvSpPr>
          <p:nvPr>
            <p:ph type="body" sz="quarter" idx="10"/>
          </p:nvPr>
        </p:nvSpPr>
        <p:spPr>
          <a:xfrm>
            <a:off x="1193800" y="3571001"/>
            <a:ext cx="9804400" cy="2182284"/>
          </a:xfrm>
          <a:prstGeom prst="rect">
            <a:avLst/>
          </a:prstGeo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algn="ctr">
              <a:defRPr sz="2133" b="0" i="0">
                <a:solidFill>
                  <a:schemeClr val="bg1"/>
                </a:solidFill>
                <a:latin typeface="Arial" panose="020B0604020202020204" pitchFamily="34" charset="0"/>
                <a:cs typeface="Arial" panose="020B0604020202020204" pitchFamily="34" charset="0"/>
              </a:defRPr>
            </a:lvl2pPr>
            <a:lvl3pPr marL="1234409" indent="-320032" algn="ctr">
              <a:buFont typeface="Courier New" panose="02070309020205020404" pitchFamily="49" charset="0"/>
              <a:buChar char="o"/>
              <a:defRPr sz="1867" b="0" i="0">
                <a:solidFill>
                  <a:schemeClr val="bg1"/>
                </a:solidFill>
                <a:latin typeface="Arial" panose="020B0604020202020204" pitchFamily="34" charset="0"/>
                <a:cs typeface="Arial" panose="020B0604020202020204" pitchFamily="34" charset="0"/>
              </a:defRPr>
            </a:lvl3pPr>
            <a:lvl4pPr marL="1740832" indent="-369267" algn="ctr">
              <a:buFont typeface="Wingdings" pitchFamily="2" charset="2"/>
              <a:buChar char="§"/>
              <a:defRPr sz="1600" b="0" i="0">
                <a:solidFill>
                  <a:schemeClr val="bg1"/>
                </a:solidFill>
                <a:latin typeface="Arial" panose="020B0604020202020204" pitchFamily="34" charset="0"/>
                <a:cs typeface="Arial" panose="020B0604020202020204" pitchFamily="34" charset="0"/>
              </a:defRPr>
            </a:lvl4pPr>
            <a:lvl5pPr algn="ct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a:extLst>
              <a:ext uri="{FF2B5EF4-FFF2-40B4-BE49-F238E27FC236}">
                <a16:creationId xmlns:a16="http://schemas.microsoft.com/office/drawing/2014/main" id="{810A2A7B-34B3-064B-A508-B600A1031C07}"/>
              </a:ext>
            </a:extLst>
          </p:cNvPr>
          <p:cNvSpPr txBox="1">
            <a:spLocks/>
          </p:cNvSpPr>
          <p:nvPr userDrawn="1"/>
        </p:nvSpPr>
        <p:spPr>
          <a:xfrm>
            <a:off x="11495258" y="6444553"/>
            <a:ext cx="490353" cy="188356"/>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z="800" smtClean="0"/>
              <a:pPr/>
              <a:t>‹#›</a:t>
            </a:fld>
            <a:endParaRPr lang="en-US" sz="800" dirty="0"/>
          </a:p>
        </p:txBody>
      </p:sp>
      <p:pic>
        <p:nvPicPr>
          <p:cNvPr id="12" name="JDPower_Logo16_red.png" descr="JDPower_Logo16_red.png">
            <a:extLst>
              <a:ext uri="{FF2B5EF4-FFF2-40B4-BE49-F238E27FC236}">
                <a16:creationId xmlns:a16="http://schemas.microsoft.com/office/drawing/2014/main" id="{3A701473-7F44-084D-8BB0-FD57863BD5F9}"/>
              </a:ext>
            </a:extLst>
          </p:cNvPr>
          <p:cNvPicPr>
            <a:picLocks noChangeAspect="1"/>
          </p:cNvPicPr>
          <p:nvPr userDrawn="1"/>
        </p:nvPicPr>
        <p:blipFill>
          <a:blip r:embed="rId2"/>
          <a:srcRect t="4125" b="4125"/>
          <a:stretch>
            <a:fillRect/>
          </a:stretch>
        </p:blipFill>
        <p:spPr>
          <a:xfrm>
            <a:off x="10599760" y="6494248"/>
            <a:ext cx="916053" cy="134356"/>
          </a:xfrm>
          <a:prstGeom prst="rect">
            <a:avLst/>
          </a:prstGeom>
          <a:ln w="3175">
            <a:miter lim="400000"/>
          </a:ln>
        </p:spPr>
      </p:pic>
      <p:sp>
        <p:nvSpPr>
          <p:cNvPr id="8" name="Rectangle 7">
            <a:extLst>
              <a:ext uri="{FF2B5EF4-FFF2-40B4-BE49-F238E27FC236}">
                <a16:creationId xmlns:a16="http://schemas.microsoft.com/office/drawing/2014/main" id="{A5AF6D07-B3EF-C444-A3F3-6463BE365219}"/>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cap="none" spc="0" normalizeH="0" baseline="0" dirty="0">
                <a:ln>
                  <a:noFill/>
                </a:ln>
                <a:solidFill>
                  <a:schemeClr val="tx2"/>
                </a:solidFill>
                <a:effectLst/>
                <a:uFillTx/>
                <a:latin typeface="Arial"/>
                <a:ea typeface="Arial"/>
                <a:cs typeface="Arial"/>
                <a:sym typeface="Arial"/>
              </a:rPr>
              <a:t>© 2020 J.D. Power. All Rights Reserved. Charts, graphs, data and insights extracted from this publication must be accompanied by a statement identifying J.D. Power as the publisher and the J.D. Power Financial Services </a:t>
            </a:r>
            <a:br>
              <a:rPr kumimoji="0" lang="en-US" sz="800" b="0" i="0" u="none" strike="noStrike" cap="none" spc="0" normalizeH="0" baseline="0" dirty="0">
                <a:ln>
                  <a:noFill/>
                </a:ln>
                <a:solidFill>
                  <a:schemeClr val="tx2"/>
                </a:solidFill>
                <a:effectLst/>
                <a:uFillTx/>
                <a:latin typeface="Arial"/>
                <a:ea typeface="Arial"/>
                <a:cs typeface="Arial"/>
                <a:sym typeface="Arial"/>
              </a:rPr>
            </a:br>
            <a:r>
              <a:rPr kumimoji="0" lang="en-US" sz="800" b="0" i="0" u="none" strike="noStrike" cap="none" spc="0" normalizeH="0" baseline="0" dirty="0">
                <a:ln>
                  <a:noFill/>
                </a:ln>
                <a:solidFill>
                  <a:schemeClr val="tx2"/>
                </a:solidFill>
                <a:effectLst/>
                <a:uFillTx/>
                <a:latin typeface="Arial"/>
                <a:ea typeface="Arial"/>
                <a:cs typeface="Arial"/>
                <a:sym typeface="Arial"/>
              </a:rPr>
              <a:t>Covid-19 Pulse </a:t>
            </a:r>
            <a:r>
              <a:rPr kumimoji="0" lang="en-US" sz="800" b="0" i="0" u="none" strike="noStrike" cap="none" spc="0" normalizeH="0" baseline="0" dirty="0" err="1">
                <a:ln>
                  <a:noFill/>
                </a:ln>
                <a:solidFill>
                  <a:schemeClr val="tx2"/>
                </a:solidFill>
                <a:effectLst/>
                <a:uFillTx/>
                <a:latin typeface="Arial"/>
                <a:ea typeface="Arial"/>
                <a:cs typeface="Arial"/>
                <a:sym typeface="Arial"/>
              </a:rPr>
              <a:t>Survey</a:t>
            </a:r>
            <a:r>
              <a:rPr kumimoji="0" lang="en-US" sz="800" b="0" i="0" u="none" strike="noStrike" cap="none" spc="0" normalizeH="0" baseline="30000" dirty="0" err="1">
                <a:ln>
                  <a:noFill/>
                </a:ln>
                <a:solidFill>
                  <a:schemeClr val="tx2"/>
                </a:solidFill>
                <a:effectLst/>
                <a:uFillTx/>
                <a:latin typeface="Arial"/>
                <a:ea typeface="Arial"/>
                <a:cs typeface="Arial"/>
                <a:sym typeface="Arial"/>
              </a:rPr>
              <a:t>SM</a:t>
            </a:r>
            <a:r>
              <a:rPr kumimoji="0" lang="en-US" sz="800" b="0" i="0" u="none" strike="noStrike" cap="none" spc="0" normalizeH="0" baseline="0" dirty="0">
                <a:ln>
                  <a:noFill/>
                </a:ln>
                <a:solidFill>
                  <a:schemeClr val="tx2"/>
                </a:solidFill>
                <a:effectLst/>
                <a:uFillTx/>
                <a:latin typeface="Arial"/>
                <a:ea typeface="Arial"/>
                <a:cs typeface="Arial"/>
                <a:sym typeface="Arial"/>
              </a:rPr>
              <a:t> as the source. No advertising or other promotional use can be made of the information in this publication or J.D. Power study results without the express prior written consent of J.D. Power.</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ide Bar w/gradient divider">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9D2C87-CD5B-D74C-8E92-B298D25A47BC}"/>
              </a:ext>
            </a:extLst>
          </p:cNvPr>
          <p:cNvSpPr/>
          <p:nvPr userDrawn="1"/>
        </p:nvSpPr>
        <p:spPr>
          <a:xfrm rot="16200000">
            <a:off x="1064054" y="3252592"/>
            <a:ext cx="6858001" cy="35281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14" name="Rectangle">
            <a:extLst>
              <a:ext uri="{FF2B5EF4-FFF2-40B4-BE49-F238E27FC236}">
                <a16:creationId xmlns:a16="http://schemas.microsoft.com/office/drawing/2014/main" id="{8EF8CF46-24BF-DE4A-B296-1EBBA2CFFCFA}"/>
              </a:ext>
            </a:extLst>
          </p:cNvPr>
          <p:cNvSpPr/>
          <p:nvPr userDrawn="1"/>
        </p:nvSpPr>
        <p:spPr>
          <a:xfrm>
            <a:off x="0" y="-2"/>
            <a:ext cx="4536293" cy="6858003"/>
          </a:xfrm>
          <a:prstGeom prst="rect">
            <a:avLst/>
          </a:prstGeom>
          <a:solidFill>
            <a:srgbClr val="DDDDDD"/>
          </a:solidFill>
          <a:ln w="12700">
            <a:miter lim="400000"/>
          </a:ln>
        </p:spPr>
        <p:txBody>
          <a:bodyPr lIns="60959" tIns="60959" rIns="60959" bIns="60959" anchor="ctr"/>
          <a:lstStyle/>
          <a:p>
            <a:pPr defTabSz="2438339">
              <a:defRPr sz="3200">
                <a:solidFill>
                  <a:srgbClr val="FFFFFF"/>
                </a:solidFill>
              </a:defRPr>
            </a:pPr>
            <a:endParaRPr sz="4267"/>
          </a:p>
        </p:txBody>
      </p:sp>
      <p:sp>
        <p:nvSpPr>
          <p:cNvPr id="16" name="Title Text">
            <a:extLst>
              <a:ext uri="{FF2B5EF4-FFF2-40B4-BE49-F238E27FC236}">
                <a16:creationId xmlns:a16="http://schemas.microsoft.com/office/drawing/2014/main" id="{399CDCD5-5CBA-3F4E-A281-B16DCC27F3B9}"/>
              </a:ext>
            </a:extLst>
          </p:cNvPr>
          <p:cNvSpPr txBox="1">
            <a:spLocks noGrp="1"/>
          </p:cNvSpPr>
          <p:nvPr>
            <p:ph type="title" hasCustomPrompt="1"/>
          </p:nvPr>
        </p:nvSpPr>
        <p:spPr>
          <a:xfrm>
            <a:off x="349803" y="369568"/>
            <a:ext cx="3478485" cy="831429"/>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ctr">
            <a:normAutofit/>
          </a:bodyPr>
          <a:lstStyle>
            <a:lvl1pPr marL="0" marR="0" indent="0" algn="l" defTabSz="914377" rtl="0" latinLnBrk="0">
              <a:lnSpc>
                <a:spcPct val="90000"/>
              </a:lnSpc>
              <a:spcBef>
                <a:spcPts val="0"/>
              </a:spcBef>
              <a:spcAft>
                <a:spcPts val="0"/>
              </a:spcAft>
              <a:buClrTx/>
              <a:buSzTx/>
              <a:buFontTx/>
              <a:buNone/>
              <a:tabLst/>
              <a:defRPr sz="2800" b="0" i="0" u="none" strike="noStrike" cap="none" spc="0" baseline="0">
                <a:ln>
                  <a:noFill/>
                </a:ln>
                <a:solidFill>
                  <a:schemeClr val="tx1"/>
                </a:solidFill>
                <a:uFillTx/>
                <a:latin typeface="Arial" panose="020B0604020202020204" pitchFamily="34" charset="0"/>
                <a:ea typeface="Arial" panose="020B0604020202020204" pitchFamily="34" charset="0"/>
                <a:cs typeface="Arial" panose="020B0604020202020204" pitchFamily="34" charset="0"/>
                <a:sym typeface="Helvetica Light"/>
              </a:defRPr>
            </a:lvl1pPr>
            <a:lvl2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a:lstStyle>
          <a:p>
            <a:r>
              <a:rPr lang="en-US" dirty="0"/>
              <a:t>Very short 24-28pt headline goes here</a:t>
            </a:r>
            <a:endParaRPr dirty="0"/>
          </a:p>
        </p:txBody>
      </p:sp>
      <p:sp>
        <p:nvSpPr>
          <p:cNvPr id="3" name="Text Placeholder 2">
            <a:extLst>
              <a:ext uri="{FF2B5EF4-FFF2-40B4-BE49-F238E27FC236}">
                <a16:creationId xmlns:a16="http://schemas.microsoft.com/office/drawing/2014/main" id="{8F166D8C-26DB-844E-AD37-A606DCDA0F1A}"/>
              </a:ext>
            </a:extLst>
          </p:cNvPr>
          <p:cNvSpPr>
            <a:spLocks noGrp="1"/>
          </p:cNvSpPr>
          <p:nvPr>
            <p:ph type="body" sz="quarter" idx="10"/>
          </p:nvPr>
        </p:nvSpPr>
        <p:spPr>
          <a:xfrm>
            <a:off x="349251" y="1335617"/>
            <a:ext cx="3479800" cy="4188883"/>
          </a:xfrm>
          <a:prstGeom prst="rect">
            <a:avLst/>
          </a:prstGeom>
        </p:spPr>
        <p:txBody>
          <a:bodyPr/>
          <a:lstStyle>
            <a:lvl1pPr marL="0" indent="0">
              <a:buNone/>
              <a:defRPr sz="2133" b="0" i="0">
                <a:latin typeface="Arial" panose="020B0604020202020204" pitchFamily="34" charset="0"/>
                <a:cs typeface="Arial" panose="020B0604020202020204" pitchFamily="34" charset="0"/>
              </a:defRPr>
            </a:lvl1pPr>
            <a:lvl2pPr>
              <a:defRPr sz="1867" b="0" i="0">
                <a:latin typeface="Arial" panose="020B0604020202020204" pitchFamily="34" charset="0"/>
                <a:cs typeface="Arial" panose="020B0604020202020204" pitchFamily="34" charset="0"/>
              </a:defRPr>
            </a:lvl2pPr>
            <a:lvl3pPr marL="1234409" indent="-320032">
              <a:buFont typeface="Courier New" panose="02070309020205020404" pitchFamily="49" charset="0"/>
              <a:buChar char="o"/>
              <a:defRPr sz="1600" b="0" i="0">
                <a:latin typeface="Arial" panose="020B0604020202020204" pitchFamily="34" charset="0"/>
                <a:cs typeface="Arial" panose="020B0604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7" name="Rectangle 16">
            <a:extLst>
              <a:ext uri="{FF2B5EF4-FFF2-40B4-BE49-F238E27FC236}">
                <a16:creationId xmlns:a16="http://schemas.microsoft.com/office/drawing/2014/main" id="{68A505E5-1D6D-4844-9D93-517633652853}"/>
              </a:ext>
            </a:extLst>
          </p:cNvPr>
          <p:cNvSpPr/>
          <p:nvPr userDrawn="1"/>
        </p:nvSpPr>
        <p:spPr>
          <a:xfrm>
            <a:off x="5039948"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800" dirty="0">
                <a:solidFill>
                  <a:schemeClr val="bg1">
                    <a:lumMod val="75000"/>
                  </a:schemeClr>
                </a:solidFill>
                <a:latin typeface="Arial" panose="020B0604020202020204" pitchFamily="34" charset="0"/>
                <a:cs typeface="Arial" panose="020B0604020202020204" pitchFamily="34" charset="0"/>
              </a:rPr>
              <a:t>© 2020 J.D. Power. All Rights Reserved. CONFIDENTIAL &amp; PROPRIETARY</a:t>
            </a:r>
          </a:p>
        </p:txBody>
      </p:sp>
      <p:sp>
        <p:nvSpPr>
          <p:cNvPr id="9" name="Slide Number">
            <a:extLst>
              <a:ext uri="{FF2B5EF4-FFF2-40B4-BE49-F238E27FC236}">
                <a16:creationId xmlns:a16="http://schemas.microsoft.com/office/drawing/2014/main" id="{7D44DA3D-9B87-7F41-93A8-6840C9F041D8}"/>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0" name="JDPower_Logo16_red.png" descr="JDPower_Logo16_red.png">
            <a:extLst>
              <a:ext uri="{FF2B5EF4-FFF2-40B4-BE49-F238E27FC236}">
                <a16:creationId xmlns:a16="http://schemas.microsoft.com/office/drawing/2014/main" id="{92956B6D-C780-AB4D-B232-5E7718BAADAB}"/>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Tree>
    <p:extLst>
      <p:ext uri="{BB962C8B-B14F-4D97-AF65-F5344CB8AC3E}">
        <p14:creationId xmlns:p14="http://schemas.microsoft.com/office/powerpoint/2010/main" val="189560025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ide Bar w/gradient divider &amp; Image">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9D2C87-CD5B-D74C-8E92-B298D25A47BC}"/>
              </a:ext>
            </a:extLst>
          </p:cNvPr>
          <p:cNvSpPr/>
          <p:nvPr userDrawn="1"/>
        </p:nvSpPr>
        <p:spPr>
          <a:xfrm rot="16200000">
            <a:off x="1064054" y="3252592"/>
            <a:ext cx="6858001" cy="35281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14" name="Rectangle">
            <a:extLst>
              <a:ext uri="{FF2B5EF4-FFF2-40B4-BE49-F238E27FC236}">
                <a16:creationId xmlns:a16="http://schemas.microsoft.com/office/drawing/2014/main" id="{8EF8CF46-24BF-DE4A-B296-1EBBA2CFFCFA}"/>
              </a:ext>
            </a:extLst>
          </p:cNvPr>
          <p:cNvSpPr/>
          <p:nvPr userDrawn="1"/>
        </p:nvSpPr>
        <p:spPr>
          <a:xfrm>
            <a:off x="0" y="-2"/>
            <a:ext cx="4536293" cy="6858003"/>
          </a:xfrm>
          <a:prstGeom prst="rect">
            <a:avLst/>
          </a:prstGeom>
          <a:solidFill>
            <a:srgbClr val="DDDDDD"/>
          </a:solidFill>
          <a:ln w="12700">
            <a:miter lim="400000"/>
          </a:ln>
        </p:spPr>
        <p:txBody>
          <a:bodyPr lIns="60959" tIns="60959" rIns="60959" bIns="60959" anchor="ctr"/>
          <a:lstStyle/>
          <a:p>
            <a:pPr defTabSz="2438339">
              <a:defRPr sz="3200">
                <a:solidFill>
                  <a:srgbClr val="FFFFFF"/>
                </a:solidFill>
              </a:defRPr>
            </a:pPr>
            <a:endParaRPr sz="4267"/>
          </a:p>
        </p:txBody>
      </p:sp>
      <p:sp>
        <p:nvSpPr>
          <p:cNvPr id="16" name="Title Text">
            <a:extLst>
              <a:ext uri="{FF2B5EF4-FFF2-40B4-BE49-F238E27FC236}">
                <a16:creationId xmlns:a16="http://schemas.microsoft.com/office/drawing/2014/main" id="{399CDCD5-5CBA-3F4E-A281-B16DCC27F3B9}"/>
              </a:ext>
            </a:extLst>
          </p:cNvPr>
          <p:cNvSpPr txBox="1">
            <a:spLocks noGrp="1"/>
          </p:cNvSpPr>
          <p:nvPr>
            <p:ph type="title" hasCustomPrompt="1"/>
          </p:nvPr>
        </p:nvSpPr>
        <p:spPr>
          <a:xfrm>
            <a:off x="349803" y="369568"/>
            <a:ext cx="3478485" cy="831429"/>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ctr">
            <a:normAutofit/>
          </a:bodyPr>
          <a:lstStyle>
            <a:lvl1pPr marL="0" marR="0" indent="0" algn="l" defTabSz="914377" rtl="0" latinLnBrk="0">
              <a:lnSpc>
                <a:spcPct val="90000"/>
              </a:lnSpc>
              <a:spcBef>
                <a:spcPts val="0"/>
              </a:spcBef>
              <a:spcAft>
                <a:spcPts val="0"/>
              </a:spcAft>
              <a:buClrTx/>
              <a:buSzTx/>
              <a:buFontTx/>
              <a:buNone/>
              <a:tabLst/>
              <a:defRPr sz="2800" b="0" i="0" u="none" strike="noStrike" cap="none" spc="0" baseline="0">
                <a:ln>
                  <a:noFill/>
                </a:ln>
                <a:solidFill>
                  <a:schemeClr val="tx1"/>
                </a:solidFill>
                <a:uFillTx/>
                <a:latin typeface="Arial" panose="020B0604020202020204" pitchFamily="34" charset="0"/>
                <a:ea typeface="Arial" panose="020B0604020202020204" pitchFamily="34" charset="0"/>
                <a:cs typeface="Arial" panose="020B0604020202020204" pitchFamily="34" charset="0"/>
                <a:sym typeface="Helvetica Light"/>
              </a:defRPr>
            </a:lvl1pPr>
            <a:lvl2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a:lstStyle>
          <a:p>
            <a:r>
              <a:rPr lang="en-US" dirty="0"/>
              <a:t>Very short 24-28pt headline goes here</a:t>
            </a:r>
            <a:endParaRPr dirty="0"/>
          </a:p>
        </p:txBody>
      </p:sp>
      <p:sp>
        <p:nvSpPr>
          <p:cNvPr id="3" name="Text Placeholder 2">
            <a:extLst>
              <a:ext uri="{FF2B5EF4-FFF2-40B4-BE49-F238E27FC236}">
                <a16:creationId xmlns:a16="http://schemas.microsoft.com/office/drawing/2014/main" id="{8F166D8C-26DB-844E-AD37-A606DCDA0F1A}"/>
              </a:ext>
            </a:extLst>
          </p:cNvPr>
          <p:cNvSpPr>
            <a:spLocks noGrp="1"/>
          </p:cNvSpPr>
          <p:nvPr>
            <p:ph type="body" sz="quarter" idx="10"/>
          </p:nvPr>
        </p:nvSpPr>
        <p:spPr>
          <a:xfrm>
            <a:off x="349251" y="1335617"/>
            <a:ext cx="3479800" cy="4188883"/>
          </a:xfrm>
          <a:prstGeom prst="rect">
            <a:avLst/>
          </a:prstGeom>
        </p:spPr>
        <p:txBody>
          <a:bodyPr/>
          <a:lstStyle>
            <a:lvl1pPr marL="0" indent="0">
              <a:buNone/>
              <a:defRPr sz="2133" b="0" i="0">
                <a:latin typeface="Arial" panose="020B0604020202020204" pitchFamily="34" charset="0"/>
                <a:cs typeface="Arial" panose="020B0604020202020204" pitchFamily="34" charset="0"/>
              </a:defRPr>
            </a:lvl1pPr>
            <a:lvl2pPr>
              <a:defRPr sz="1867" b="0" i="0">
                <a:latin typeface="Arial" panose="020B0604020202020204" pitchFamily="34" charset="0"/>
                <a:cs typeface="Arial" panose="020B0604020202020204" pitchFamily="34" charset="0"/>
              </a:defRPr>
            </a:lvl2pPr>
            <a:lvl3pPr marL="1234409" indent="-320032">
              <a:buFont typeface="Courier New" panose="02070309020205020404" pitchFamily="49" charset="0"/>
              <a:buChar char="o"/>
              <a:defRPr sz="1600" b="0" i="0">
                <a:latin typeface="Arial" panose="020B0604020202020204" pitchFamily="34" charset="0"/>
                <a:cs typeface="Arial" panose="020B0604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Picture Placeholder 3">
            <a:extLst>
              <a:ext uri="{FF2B5EF4-FFF2-40B4-BE49-F238E27FC236}">
                <a16:creationId xmlns:a16="http://schemas.microsoft.com/office/drawing/2014/main" id="{1EBF9C17-213A-4D42-9CBA-CE540593205F}"/>
              </a:ext>
            </a:extLst>
          </p:cNvPr>
          <p:cNvSpPr>
            <a:spLocks noGrp="1"/>
          </p:cNvSpPr>
          <p:nvPr>
            <p:ph type="pic" sz="quarter" idx="11"/>
          </p:nvPr>
        </p:nvSpPr>
        <p:spPr>
          <a:xfrm>
            <a:off x="4668838" y="0"/>
            <a:ext cx="7523162" cy="6858000"/>
          </a:xfrm>
          <a:prstGeom prst="rect">
            <a:avLst/>
          </a:prstGeom>
          <a:noFill/>
          <a:ln>
            <a:noFill/>
          </a:ln>
        </p:spPr>
        <p:txBody>
          <a:bodyPr/>
          <a:lstStyle/>
          <a:p>
            <a:endParaRPr lang="en-US"/>
          </a:p>
        </p:txBody>
      </p:sp>
      <p:sp>
        <p:nvSpPr>
          <p:cNvPr id="17" name="Rectangle 16">
            <a:extLst>
              <a:ext uri="{FF2B5EF4-FFF2-40B4-BE49-F238E27FC236}">
                <a16:creationId xmlns:a16="http://schemas.microsoft.com/office/drawing/2014/main" id="{68A505E5-1D6D-4844-9D93-517633652853}"/>
              </a:ext>
            </a:extLst>
          </p:cNvPr>
          <p:cNvSpPr/>
          <p:nvPr userDrawn="1"/>
        </p:nvSpPr>
        <p:spPr>
          <a:xfrm>
            <a:off x="349251"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800" b="0" i="0" dirty="0">
                <a:solidFill>
                  <a:schemeClr val="accent6"/>
                </a:solidFill>
                <a:latin typeface="Arial" panose="020B0604020202020204" pitchFamily="34" charset="0"/>
              </a:rPr>
              <a:t>© 2020 J.D. Power. All Rights Reserved. CONFIDENTIAL &amp; PROPRIETARY</a:t>
            </a:r>
          </a:p>
        </p:txBody>
      </p:sp>
      <p:sp>
        <p:nvSpPr>
          <p:cNvPr id="10" name="Slide Number">
            <a:extLst>
              <a:ext uri="{FF2B5EF4-FFF2-40B4-BE49-F238E27FC236}">
                <a16:creationId xmlns:a16="http://schemas.microsoft.com/office/drawing/2014/main" id="{45165CD3-FDD9-8A48-9990-48677D1499E3}"/>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5" name="JDPower_Logo16_red.png" descr="JDPower_Logo16_red.png">
            <a:extLst>
              <a:ext uri="{FF2B5EF4-FFF2-40B4-BE49-F238E27FC236}">
                <a16:creationId xmlns:a16="http://schemas.microsoft.com/office/drawing/2014/main" id="{F358561F-3FB8-6C4A-962F-BEB93765C76F}"/>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Tree>
    <p:extLst>
      <p:ext uri="{BB962C8B-B14F-4D97-AF65-F5344CB8AC3E}">
        <p14:creationId xmlns:p14="http://schemas.microsoft.com/office/powerpoint/2010/main" val="344917649"/>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con and Copy Content">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D0230D-0901-8E43-9861-D556D7F075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16" t="29365" r="31685" b="31536"/>
          <a:stretch/>
        </p:blipFill>
        <p:spPr>
          <a:xfrm>
            <a:off x="270392" y="366184"/>
            <a:ext cx="626765" cy="626765"/>
          </a:xfrm>
          <a:prstGeom prst="rect">
            <a:avLst/>
          </a:prstGeom>
        </p:spPr>
      </p:pic>
      <p:sp>
        <p:nvSpPr>
          <p:cNvPr id="211" name="Rectangle 10"/>
          <p:cNvSpPr/>
          <p:nvPr/>
        </p:nvSpPr>
        <p:spPr>
          <a:xfrm rot="16200000">
            <a:off x="-2272971" y="3398523"/>
            <a:ext cx="6858001" cy="60959"/>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4" name="Title 3">
            <a:extLst>
              <a:ext uri="{FF2B5EF4-FFF2-40B4-BE49-F238E27FC236}">
                <a16:creationId xmlns:a16="http://schemas.microsoft.com/office/drawing/2014/main" id="{C67899D4-6CF9-014C-B71E-49FDFA740B3D}"/>
              </a:ext>
            </a:extLst>
          </p:cNvPr>
          <p:cNvSpPr>
            <a:spLocks noGrp="1"/>
          </p:cNvSpPr>
          <p:nvPr>
            <p:ph type="title" hasCustomPrompt="1"/>
          </p:nvPr>
        </p:nvSpPr>
        <p:spPr>
          <a:xfrm>
            <a:off x="1736324" y="366185"/>
            <a:ext cx="5412621" cy="1325033"/>
          </a:xfrm>
          <a:prstGeom prst="rect">
            <a:avLst/>
          </a:prstGeom>
        </p:spPr>
        <p:txBody>
          <a:bodyPr/>
          <a:lstStyle>
            <a:lvl1pPr algn="l">
              <a:defRPr sz="32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Headline / Title goes here, is max 28pt and min 21pt, and is around twelve or so words</a:t>
            </a:r>
          </a:p>
        </p:txBody>
      </p:sp>
      <p:sp>
        <p:nvSpPr>
          <p:cNvPr id="6" name="Text Placeholder 5">
            <a:extLst>
              <a:ext uri="{FF2B5EF4-FFF2-40B4-BE49-F238E27FC236}">
                <a16:creationId xmlns:a16="http://schemas.microsoft.com/office/drawing/2014/main" id="{E27ED665-E75E-D74E-AB9B-5E37095D7540}"/>
              </a:ext>
            </a:extLst>
          </p:cNvPr>
          <p:cNvSpPr>
            <a:spLocks noGrp="1"/>
          </p:cNvSpPr>
          <p:nvPr>
            <p:ph type="body" sz="quarter" idx="10" hasCustomPrompt="1"/>
          </p:nvPr>
        </p:nvSpPr>
        <p:spPr>
          <a:xfrm>
            <a:off x="1735360" y="2925234"/>
            <a:ext cx="4471477" cy="2683933"/>
          </a:xfrm>
          <a:prstGeom prst="rect">
            <a:avLst/>
          </a:prstGeom>
        </p:spPr>
        <p:txBody>
          <a:bodyPr/>
          <a:lstStyle>
            <a:lvl1pPr marL="0" indent="0">
              <a:buNone/>
              <a:defRPr sz="2133" b="0" i="0" spc="-27" baseline="0">
                <a:solidFill>
                  <a:schemeClr val="tx1"/>
                </a:solidFill>
                <a:latin typeface="Arial" panose="020B0604020202020204" pitchFamily="34" charset="0"/>
                <a:cs typeface="Arial" panose="020B0604020202020204" pitchFamily="34" charset="0"/>
              </a:defRPr>
            </a:lvl1pPr>
            <a:lvl2pPr>
              <a:buClr>
                <a:schemeClr val="accent1"/>
              </a:buClr>
              <a:defRPr sz="2133" b="0" i="0" spc="-27" baseline="0">
                <a:solidFill>
                  <a:schemeClr val="tx1"/>
                </a:solidFill>
                <a:latin typeface="Arial" panose="020B0604020202020204" pitchFamily="34" charset="0"/>
                <a:cs typeface="Arial" panose="020B0604020202020204" pitchFamily="34" charset="0"/>
              </a:defRPr>
            </a:lvl2pPr>
            <a:lvl3pPr marL="1234409" indent="-320032">
              <a:buClr>
                <a:schemeClr val="accent1"/>
              </a:buClr>
              <a:buFont typeface="Courier New" panose="02070309020205020404" pitchFamily="49" charset="0"/>
              <a:buChar char="o"/>
              <a:defRPr sz="1867" b="0" i="0" spc="-27" baseline="0">
                <a:solidFill>
                  <a:schemeClr val="tx1"/>
                </a:solidFill>
                <a:latin typeface="Arial" panose="020B0604020202020204" pitchFamily="34" charset="0"/>
                <a:cs typeface="Arial" panose="020B0604020202020204" pitchFamily="34" charset="0"/>
              </a:defRPr>
            </a:lvl3pPr>
            <a:lvl4pPr marL="1740832" indent="-369267">
              <a:buClr>
                <a:schemeClr val="accent1"/>
              </a:buClr>
              <a:buFont typeface="Wingdings" pitchFamily="2" charset="2"/>
              <a:buChar char="§"/>
              <a:defRPr sz="1600" b="0" i="0" spc="-27" baseline="0">
                <a:solidFill>
                  <a:schemeClr val="tx1"/>
                </a:solidFill>
                <a:latin typeface="Arial" panose="020B0604020202020204" pitchFamily="34" charset="0"/>
                <a:cs typeface="Arial" panose="020B0604020202020204" pitchFamily="34" charset="0"/>
              </a:defRPr>
            </a:lvl4pPr>
            <a:lvl5pPr marL="2198021" indent="-369267">
              <a:buFont typeface="Wingdings" pitchFamily="2" charset="2"/>
              <a:buChar char="§"/>
              <a:defRPr b="0" i="0">
                <a:latin typeface="Helvetica Light" panose="020B0403020202020204" pitchFamily="34" charset="0"/>
              </a:defRPr>
            </a:lvl5pPr>
          </a:lstStyle>
          <a:p>
            <a:pPr lvl="0"/>
            <a:r>
              <a:rPr lang="en-US" dirty="0"/>
              <a:t>Body copy goes here and should remain between 16pt  to 14pt, lorem ipsum dolor sit </a:t>
            </a:r>
            <a:r>
              <a:rPr lang="en-US" dirty="0" err="1"/>
              <a:t>amet</a:t>
            </a:r>
            <a:r>
              <a:rPr lang="en-US" dirty="0"/>
              <a:t> lorem ipsum dolor sit </a:t>
            </a:r>
            <a:r>
              <a:rPr lang="en-US" dirty="0" err="1"/>
              <a:t>amet</a:t>
            </a:r>
            <a:r>
              <a:rPr lang="en-US" dirty="0"/>
              <a:t> lorem ipsum dolor sit </a:t>
            </a:r>
            <a:r>
              <a:rPr lang="en-US" dirty="0" err="1"/>
              <a:t>amet</a:t>
            </a:r>
            <a:endParaRPr lang="en-US" dirty="0"/>
          </a:p>
          <a:p>
            <a:pPr lvl="1"/>
            <a:r>
              <a:rPr lang="en-US" dirty="0"/>
              <a:t>Second level</a:t>
            </a:r>
          </a:p>
          <a:p>
            <a:pPr lvl="2"/>
            <a:r>
              <a:rPr lang="en-US" dirty="0"/>
              <a:t>Third level</a:t>
            </a:r>
          </a:p>
          <a:p>
            <a:pPr lvl="3"/>
            <a:r>
              <a:rPr lang="en-US" dirty="0"/>
              <a:t>Fourth level</a:t>
            </a:r>
          </a:p>
        </p:txBody>
      </p:sp>
      <p:sp>
        <p:nvSpPr>
          <p:cNvPr id="12" name="Text Placeholder 5">
            <a:extLst>
              <a:ext uri="{FF2B5EF4-FFF2-40B4-BE49-F238E27FC236}">
                <a16:creationId xmlns:a16="http://schemas.microsoft.com/office/drawing/2014/main" id="{7E8C30A2-F9C1-B941-A889-110D1C432AC3}"/>
              </a:ext>
            </a:extLst>
          </p:cNvPr>
          <p:cNvSpPr>
            <a:spLocks noGrp="1"/>
          </p:cNvSpPr>
          <p:nvPr>
            <p:ph type="body" sz="quarter" idx="11" hasCustomPrompt="1"/>
          </p:nvPr>
        </p:nvSpPr>
        <p:spPr>
          <a:xfrm>
            <a:off x="6394182" y="2925234"/>
            <a:ext cx="4471477" cy="2683933"/>
          </a:xfrm>
          <a:prstGeom prst="rect">
            <a:avLst/>
          </a:prstGeom>
        </p:spPr>
        <p:txBody>
          <a:bodyPr/>
          <a:lstStyle>
            <a:lvl1pPr marL="0" indent="0">
              <a:buNone/>
              <a:defRPr sz="2133" b="0" i="0" spc="-27" baseline="0">
                <a:solidFill>
                  <a:schemeClr val="tx1"/>
                </a:solidFill>
                <a:latin typeface="Arial" panose="020B0604020202020204" pitchFamily="34" charset="0"/>
                <a:cs typeface="Arial" panose="020B0604020202020204" pitchFamily="34" charset="0"/>
              </a:defRPr>
            </a:lvl1pPr>
            <a:lvl2pPr>
              <a:buClr>
                <a:schemeClr val="accent1"/>
              </a:buClr>
              <a:defRPr sz="2133" b="0" i="0" spc="-27" baseline="0">
                <a:solidFill>
                  <a:schemeClr val="tx1"/>
                </a:solidFill>
                <a:latin typeface="Arial" panose="020B0604020202020204" pitchFamily="34" charset="0"/>
                <a:cs typeface="Arial" panose="020B0604020202020204" pitchFamily="34" charset="0"/>
              </a:defRPr>
            </a:lvl2pPr>
            <a:lvl3pPr marL="1234409" indent="-320032">
              <a:buClr>
                <a:schemeClr val="accent1"/>
              </a:buClr>
              <a:buFont typeface="Courier New" panose="02070309020205020404" pitchFamily="49" charset="0"/>
              <a:buChar char="o"/>
              <a:defRPr sz="1867" b="0" i="0" spc="-27" baseline="0">
                <a:solidFill>
                  <a:schemeClr val="tx1"/>
                </a:solidFill>
                <a:latin typeface="Arial" panose="020B0604020202020204" pitchFamily="34" charset="0"/>
                <a:cs typeface="Arial" panose="020B0604020202020204" pitchFamily="34" charset="0"/>
              </a:defRPr>
            </a:lvl3pPr>
            <a:lvl4pPr marL="1740832" indent="-369267">
              <a:buClr>
                <a:schemeClr val="accent1"/>
              </a:buClr>
              <a:buFont typeface="Wingdings" pitchFamily="2" charset="2"/>
              <a:buChar char="§"/>
              <a:defRPr sz="1600" b="0" i="0" spc="-27" baseline="0">
                <a:solidFill>
                  <a:schemeClr val="tx1"/>
                </a:solidFill>
                <a:latin typeface="Arial" panose="020B0604020202020204" pitchFamily="34" charset="0"/>
                <a:cs typeface="Arial" panose="020B0604020202020204" pitchFamily="34" charset="0"/>
              </a:defRPr>
            </a:lvl4pPr>
            <a:lvl5pPr marL="2198021" indent="-369267">
              <a:buFont typeface="Wingdings" pitchFamily="2" charset="2"/>
              <a:buChar char="§"/>
              <a:defRPr b="0" i="0">
                <a:latin typeface="Helvetica Light" panose="020B0403020202020204" pitchFamily="34" charset="0"/>
              </a:defRPr>
            </a:lvl5pPr>
          </a:lstStyle>
          <a:p>
            <a:pPr lvl="0"/>
            <a:r>
              <a:rPr lang="en-US" dirty="0"/>
              <a:t>Body copy goes here and should remain between 16pt  to 14pt, lorem ipsum dolor sit </a:t>
            </a:r>
            <a:r>
              <a:rPr lang="en-US" dirty="0" err="1"/>
              <a:t>amet</a:t>
            </a:r>
            <a:r>
              <a:rPr lang="en-US" dirty="0"/>
              <a:t> lorem ipsum dolor sit </a:t>
            </a:r>
            <a:r>
              <a:rPr lang="en-US" dirty="0" err="1"/>
              <a:t>amet</a:t>
            </a:r>
            <a:r>
              <a:rPr lang="en-US" dirty="0"/>
              <a:t> lorem ipsum dolor sit </a:t>
            </a:r>
            <a:r>
              <a:rPr lang="en-US" dirty="0" err="1"/>
              <a:t>amet</a:t>
            </a:r>
            <a:endParaRPr lang="en-US" dirty="0"/>
          </a:p>
          <a:p>
            <a:pPr lvl="1"/>
            <a:r>
              <a:rPr lang="en-US" dirty="0"/>
              <a:t>Second level</a:t>
            </a:r>
          </a:p>
          <a:p>
            <a:pPr lvl="2"/>
            <a:r>
              <a:rPr lang="en-US" dirty="0"/>
              <a:t>Third level</a:t>
            </a:r>
          </a:p>
          <a:p>
            <a:pPr lvl="3"/>
            <a:r>
              <a:rPr lang="en-US" dirty="0"/>
              <a:t>Fourth level</a:t>
            </a:r>
          </a:p>
        </p:txBody>
      </p:sp>
      <p:sp>
        <p:nvSpPr>
          <p:cNvPr id="5" name="Picture Placeholder 4">
            <a:extLst>
              <a:ext uri="{FF2B5EF4-FFF2-40B4-BE49-F238E27FC236}">
                <a16:creationId xmlns:a16="http://schemas.microsoft.com/office/drawing/2014/main" id="{1768565B-1DD1-3F43-A129-7859D99647E6}"/>
              </a:ext>
            </a:extLst>
          </p:cNvPr>
          <p:cNvSpPr>
            <a:spLocks noGrp="1"/>
          </p:cNvSpPr>
          <p:nvPr>
            <p:ph type="pic" sz="quarter" idx="12" hasCustomPrompt="1"/>
          </p:nvPr>
        </p:nvSpPr>
        <p:spPr>
          <a:xfrm>
            <a:off x="280610" y="375860"/>
            <a:ext cx="626533" cy="626533"/>
          </a:xfrm>
          <a:prstGeom prst="rect">
            <a:avLst/>
          </a:prstGeom>
          <a:noFill/>
          <a:ln>
            <a:noFill/>
          </a:ln>
        </p:spPr>
        <p:txBody>
          <a:bodyPr anchor="ctr"/>
          <a:lstStyle>
            <a:lvl1pPr marL="0" indent="0" algn="ctr">
              <a:buNone/>
              <a:defRPr sz="933" b="1">
                <a:solidFill>
                  <a:schemeClr val="bg1"/>
                </a:solidFill>
              </a:defRPr>
            </a:lvl1pPr>
          </a:lstStyle>
          <a:p>
            <a:r>
              <a:rPr lang="en-US" dirty="0"/>
              <a:t>Insert White Icon</a:t>
            </a:r>
          </a:p>
        </p:txBody>
      </p:sp>
      <p:sp>
        <p:nvSpPr>
          <p:cNvPr id="15" name="Rectangle 14">
            <a:extLst>
              <a:ext uri="{FF2B5EF4-FFF2-40B4-BE49-F238E27FC236}">
                <a16:creationId xmlns:a16="http://schemas.microsoft.com/office/drawing/2014/main" id="{882CFAC4-339B-454C-A199-8B3130D71EB5}"/>
              </a:ext>
            </a:extLst>
          </p:cNvPr>
          <p:cNvSpPr/>
          <p:nvPr userDrawn="1"/>
        </p:nvSpPr>
        <p:spPr>
          <a:xfrm>
            <a:off x="1735360"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dirty="0">
                <a:solidFill>
                  <a:schemeClr val="accent6"/>
                </a:solidFill>
                <a:latin typeface="Arial" panose="020B0604020202020204" pitchFamily="34" charset="0"/>
                <a:cs typeface="Arial" panose="020B0604020202020204" pitchFamily="34" charset="0"/>
              </a:rPr>
              <a:t>© 2020 J.D. Power. All Rights Reserved. CONFIDENTIAL &amp; PROPRIETARY</a:t>
            </a:r>
          </a:p>
        </p:txBody>
      </p:sp>
      <p:sp>
        <p:nvSpPr>
          <p:cNvPr id="11" name="Slide Number">
            <a:extLst>
              <a:ext uri="{FF2B5EF4-FFF2-40B4-BE49-F238E27FC236}">
                <a16:creationId xmlns:a16="http://schemas.microsoft.com/office/drawing/2014/main" id="{3D5DDA48-95AF-604E-95D8-AFD60104B281}"/>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3" name="JDPower_Logo16_red.png" descr="JDPower_Logo16_red.png">
            <a:extLst>
              <a:ext uri="{FF2B5EF4-FFF2-40B4-BE49-F238E27FC236}">
                <a16:creationId xmlns:a16="http://schemas.microsoft.com/office/drawing/2014/main" id="{268B4FA8-74AF-9F43-BECE-E57E2C93BE0E}"/>
              </a:ext>
            </a:extLst>
          </p:cNvPr>
          <p:cNvPicPr>
            <a:picLocks noChangeAspect="1"/>
          </p:cNvPicPr>
          <p:nvPr userDrawn="1"/>
        </p:nvPicPr>
        <p:blipFill>
          <a:blip r:embed="rId3"/>
          <a:srcRect t="4125" b="4125"/>
          <a:stretch>
            <a:fillRect/>
          </a:stretch>
        </p:blipFill>
        <p:spPr>
          <a:xfrm>
            <a:off x="10841203" y="6586875"/>
            <a:ext cx="916053" cy="134356"/>
          </a:xfrm>
          <a:prstGeom prst="rect">
            <a:avLst/>
          </a:prstGeom>
          <a:ln w="3175">
            <a:miter lim="400000"/>
          </a:ln>
        </p:spPr>
      </p:pic>
    </p:spTree>
    <p:extLst>
      <p:ext uri="{BB962C8B-B14F-4D97-AF65-F5344CB8AC3E}">
        <p14:creationId xmlns:p14="http://schemas.microsoft.com/office/powerpoint/2010/main" val="2125962444"/>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lank w/Logo">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924AF794-67D1-D540-9CAF-3BE5FF52E79F}"/>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7" name="JDPower_Logo16_red.png" descr="JDPower_Logo16_red.png">
            <a:extLst>
              <a:ext uri="{FF2B5EF4-FFF2-40B4-BE49-F238E27FC236}">
                <a16:creationId xmlns:a16="http://schemas.microsoft.com/office/drawing/2014/main" id="{4C6D65CA-72F6-C646-A05D-30D6EAC03E3D}"/>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8" name="Rectangle 7">
            <a:extLst>
              <a:ext uri="{FF2B5EF4-FFF2-40B4-BE49-F238E27FC236}">
                <a16:creationId xmlns:a16="http://schemas.microsoft.com/office/drawing/2014/main" id="{6AE31705-31A8-494E-9786-9E50DC0302AD}"/>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Tree>
    <p:extLst>
      <p:ext uri="{BB962C8B-B14F-4D97-AF65-F5344CB8AC3E}">
        <p14:creationId xmlns:p14="http://schemas.microsoft.com/office/powerpoint/2010/main" val="390817967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8AE18-27EC-A548-8958-ADA7EC4F7D32}"/>
              </a:ext>
            </a:extLst>
          </p:cNvPr>
          <p:cNvSpPr/>
          <p:nvPr userDrawn="1"/>
        </p:nvSpPr>
        <p:spPr>
          <a:xfrm>
            <a:off x="0" y="0"/>
            <a:ext cx="12192000" cy="6446520"/>
          </a:xfrm>
          <a:prstGeom prst="rect">
            <a:avLst/>
          </a:prstGeom>
          <a:gradFill flip="none" rotWithShape="1">
            <a:gsLst>
              <a:gs pos="0">
                <a:srgbClr val="007FFF"/>
              </a:gs>
              <a:gs pos="99000">
                <a:srgbClr val="32E594"/>
              </a:gs>
            </a:gsLst>
            <a:lin ang="108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endParaRPr kumimoji="0" lang="en-US" sz="1733" b="0" i="0" u="none" strike="noStrike" cap="none" spc="0" normalizeH="0" baseline="0">
              <a:ln>
                <a:noFill/>
              </a:ln>
              <a:solidFill>
                <a:srgbClr val="000000"/>
              </a:solidFill>
              <a:effectLst/>
              <a:uFillTx/>
              <a:latin typeface="Arial"/>
              <a:ea typeface="Arial"/>
              <a:cs typeface="Arial"/>
              <a:sym typeface="Arial"/>
            </a:endParaRPr>
          </a:p>
        </p:txBody>
      </p:sp>
      <p:sp>
        <p:nvSpPr>
          <p:cNvPr id="3" name="Title 1">
            <a:extLst>
              <a:ext uri="{FF2B5EF4-FFF2-40B4-BE49-F238E27FC236}">
                <a16:creationId xmlns:a16="http://schemas.microsoft.com/office/drawing/2014/main" id="{0E47DBC2-272D-624A-8A7E-23C960F62553}"/>
              </a:ext>
            </a:extLst>
          </p:cNvPr>
          <p:cNvSpPr>
            <a:spLocks noGrp="1"/>
          </p:cNvSpPr>
          <p:nvPr>
            <p:ph type="title"/>
          </p:nvPr>
        </p:nvSpPr>
        <p:spPr>
          <a:xfrm>
            <a:off x="838200" y="2291435"/>
            <a:ext cx="10515600" cy="1325563"/>
          </a:xfrm>
          <a:prstGeom prst="rect">
            <a:avLst/>
          </a:prstGeom>
        </p:spPr>
        <p:txBody>
          <a:bodyPr anchor="ctr"/>
          <a:lstStyle>
            <a:lvl1pPr algn="ctr">
              <a:defRPr sz="3200" b="0" i="0" spc="10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lide Number">
            <a:extLst>
              <a:ext uri="{FF2B5EF4-FFF2-40B4-BE49-F238E27FC236}">
                <a16:creationId xmlns:a16="http://schemas.microsoft.com/office/drawing/2014/main" id="{F3DDB331-3971-1741-B7A2-90A158E5B9B4}"/>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8" name="JDPower_Logo16_red.png" descr="JDPower_Logo16_red.png">
            <a:extLst>
              <a:ext uri="{FF2B5EF4-FFF2-40B4-BE49-F238E27FC236}">
                <a16:creationId xmlns:a16="http://schemas.microsoft.com/office/drawing/2014/main" id="{421A5F30-3486-9444-95C3-77FF05CE8D96}"/>
              </a:ext>
            </a:extLst>
          </p:cNvPr>
          <p:cNvPicPr>
            <a:picLocks noChangeAspect="1"/>
          </p:cNvPicPr>
          <p:nvPr userDrawn="1"/>
        </p:nvPicPr>
        <p:blipFill>
          <a:blip r:embed="rId2"/>
          <a:srcRect t="4125" b="4125"/>
          <a:stretch>
            <a:fillRect/>
          </a:stretch>
        </p:blipFill>
        <p:spPr>
          <a:xfrm>
            <a:off x="10841203" y="6586875"/>
            <a:ext cx="916053" cy="134356"/>
          </a:xfrm>
          <a:prstGeom prst="rect">
            <a:avLst/>
          </a:prstGeom>
          <a:ln w="3175">
            <a:miter lim="400000"/>
          </a:ln>
        </p:spPr>
      </p:pic>
      <p:sp>
        <p:nvSpPr>
          <p:cNvPr id="9" name="Rectangle 8">
            <a:extLst>
              <a:ext uri="{FF2B5EF4-FFF2-40B4-BE49-F238E27FC236}">
                <a16:creationId xmlns:a16="http://schemas.microsoft.com/office/drawing/2014/main" id="{2D48435B-9F44-5448-9AB2-4293FB573634}"/>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Tree>
    <p:extLst>
      <p:ext uri="{BB962C8B-B14F-4D97-AF65-F5344CB8AC3E}">
        <p14:creationId xmlns:p14="http://schemas.microsoft.com/office/powerpoint/2010/main" val="118484356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lobal Contacts - Dark">
    <p:bg>
      <p:bgRef idx="1001">
        <a:schemeClr val="bg1"/>
      </p:bgRef>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9BD9C53-EBC2-1342-83D8-9B25FDB6A184}"/>
              </a:ext>
            </a:extLst>
          </p:cNvPr>
          <p:cNvSpPr>
            <a:spLocks noChangeArrowheads="1"/>
          </p:cNvSpPr>
          <p:nvPr userDrawn="1"/>
        </p:nvSpPr>
        <p:spPr bwMode="auto">
          <a:xfrm>
            <a:off x="3140704" y="554798"/>
            <a:ext cx="1729918" cy="50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4264" rIns="-1028376" bIns="57132" numCol="1" anchor="ctr" anchorCtr="0" compatLnSpc="1">
            <a:prstTxWarp prst="textNoShape">
              <a:avLst/>
            </a:prstTxWarp>
            <a:spAutoFit/>
          </a:bodyPr>
          <a:lstStyle/>
          <a:p>
            <a:pPr marL="0" marR="0" lvl="0" indent="0" defTabSz="685800" rtl="0" eaLnBrk="1" fontAlgn="base" latinLnBrk="0" hangingPunct="1">
              <a:lnSpc>
                <a:spcPct val="100000"/>
              </a:lnSpc>
              <a:spcBef>
                <a:spcPct val="0"/>
              </a:spcBef>
              <a:spcAft>
                <a:spcPct val="0"/>
              </a:spcAft>
              <a:buClrTx/>
              <a:buSzTx/>
              <a:buFontTx/>
              <a:buNone/>
              <a:tabLst/>
            </a:pPr>
            <a:r>
              <a:rPr lang="en-US" altLang="en-US" sz="2133" dirty="0">
                <a:solidFill>
                  <a:schemeClr val="tx1"/>
                </a:solidFill>
                <a:latin typeface="Arial" panose="020B0604020202020204" pitchFamily="34" charset="0"/>
                <a:cs typeface="Arial" panose="020B0604020202020204" pitchFamily="34" charset="0"/>
              </a:rPr>
              <a:t>Global Offices</a:t>
            </a:r>
          </a:p>
        </p:txBody>
      </p:sp>
      <p:sp>
        <p:nvSpPr>
          <p:cNvPr id="5" name="Rectangle 1">
            <a:extLst>
              <a:ext uri="{FF2B5EF4-FFF2-40B4-BE49-F238E27FC236}">
                <a16:creationId xmlns:a16="http://schemas.microsoft.com/office/drawing/2014/main" id="{33D8511F-D8A0-1B4B-ACC0-855DF3475D62}"/>
              </a:ext>
            </a:extLst>
          </p:cNvPr>
          <p:cNvSpPr>
            <a:spLocks noChangeArrowheads="1"/>
          </p:cNvSpPr>
          <p:nvPr userDrawn="1"/>
        </p:nvSpPr>
        <p:spPr bwMode="auto">
          <a:xfrm>
            <a:off x="642992" y="554798"/>
            <a:ext cx="1729918" cy="50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4264" rIns="-1028376" bIns="57132" numCol="1" anchor="ctr" anchorCtr="0" compatLnSpc="1">
            <a:prstTxWarp prst="textNoShape">
              <a:avLst/>
            </a:prstTxWarp>
            <a:spAutoFit/>
          </a:bodyPr>
          <a:lstStyle/>
          <a:p>
            <a:pPr defTabSz="685800" fontAlgn="base" hangingPunct="1">
              <a:spcBef>
                <a:spcPct val="0"/>
              </a:spcBef>
              <a:spcAft>
                <a:spcPct val="0"/>
              </a:spcAft>
            </a:pPr>
            <a:r>
              <a:rPr lang="en-US" altLang="en-US" sz="2133" dirty="0">
                <a:solidFill>
                  <a:schemeClr val="tx1"/>
                </a:solidFill>
                <a:latin typeface="Arial" panose="020B0604020202020204" pitchFamily="34" charset="0"/>
                <a:cs typeface="Arial" panose="020B0604020202020204" pitchFamily="34" charset="0"/>
              </a:rPr>
              <a:t>Contributors</a:t>
            </a:r>
          </a:p>
        </p:txBody>
      </p:sp>
      <p:graphicFrame>
        <p:nvGraphicFramePr>
          <p:cNvPr id="7" name="Table 6">
            <a:extLst>
              <a:ext uri="{FF2B5EF4-FFF2-40B4-BE49-F238E27FC236}">
                <a16:creationId xmlns:a16="http://schemas.microsoft.com/office/drawing/2014/main" id="{E0DA1994-BEE3-5343-A4F6-3CC02C4BE46F}"/>
              </a:ext>
            </a:extLst>
          </p:cNvPr>
          <p:cNvGraphicFramePr>
            <a:graphicFrameLocks noGrp="1"/>
          </p:cNvGraphicFramePr>
          <p:nvPr userDrawn="1">
            <p:extLst>
              <p:ext uri="{D42A27DB-BD31-4B8C-83A1-F6EECF244321}">
                <p14:modId xmlns:p14="http://schemas.microsoft.com/office/powerpoint/2010/main" val="2625436937"/>
              </p:ext>
            </p:extLst>
          </p:nvPr>
        </p:nvGraphicFramePr>
        <p:xfrm>
          <a:off x="3149789" y="1133991"/>
          <a:ext cx="8561241" cy="4404221"/>
        </p:xfrm>
        <a:graphic>
          <a:graphicData uri="http://schemas.openxmlformats.org/drawingml/2006/table">
            <a:tbl>
              <a:tblPr firstRow="1" firstCol="1" bandRow="1">
                <a:tableStyleId>{5C22544A-7EE6-4342-B048-85BDC9FD1C3A}</a:tableStyleId>
              </a:tblPr>
              <a:tblGrid>
                <a:gridCol w="2162643">
                  <a:extLst>
                    <a:ext uri="{9D8B030D-6E8A-4147-A177-3AD203B41FA5}">
                      <a16:colId xmlns:a16="http://schemas.microsoft.com/office/drawing/2014/main" val="20000"/>
                    </a:ext>
                  </a:extLst>
                </a:gridCol>
                <a:gridCol w="2259485">
                  <a:extLst>
                    <a:ext uri="{9D8B030D-6E8A-4147-A177-3AD203B41FA5}">
                      <a16:colId xmlns:a16="http://schemas.microsoft.com/office/drawing/2014/main" val="20001"/>
                    </a:ext>
                  </a:extLst>
                </a:gridCol>
                <a:gridCol w="2567527">
                  <a:extLst>
                    <a:ext uri="{9D8B030D-6E8A-4147-A177-3AD203B41FA5}">
                      <a16:colId xmlns:a16="http://schemas.microsoft.com/office/drawing/2014/main" val="20002"/>
                    </a:ext>
                  </a:extLst>
                </a:gridCol>
                <a:gridCol w="1571586">
                  <a:extLst>
                    <a:ext uri="{9D8B030D-6E8A-4147-A177-3AD203B41FA5}">
                      <a16:colId xmlns:a16="http://schemas.microsoft.com/office/drawing/2014/main" val="20003"/>
                    </a:ext>
                  </a:extLst>
                </a:gridCol>
              </a:tblGrid>
              <a:tr h="207125">
                <a:tc gridSpan="2">
                  <a:txBody>
                    <a:bodyPr/>
                    <a:lstStyle/>
                    <a:p>
                      <a:pPr marL="0" marR="0" algn="l">
                        <a:lnSpc>
                          <a:spcPct val="90000"/>
                        </a:lnSpc>
                        <a:spcBef>
                          <a:spcPts val="0"/>
                        </a:spcBef>
                        <a:spcAft>
                          <a:spcPts val="600"/>
                        </a:spcAft>
                      </a:pPr>
                      <a:r>
                        <a:rPr lang="en-US" sz="900" b="0" i="0" cap="all" dirty="0">
                          <a:solidFill>
                            <a:schemeClr val="tx1">
                              <a:lumMod val="75000"/>
                              <a:lumOff val="25000"/>
                            </a:schemeClr>
                          </a:solidFill>
                          <a:effectLst/>
                          <a:latin typeface="Arial" panose="020B0604020202020204" pitchFamily="34" charset="0"/>
                          <a:cs typeface="Arial" panose="020B0604020202020204" pitchFamily="34" charset="0"/>
                        </a:rPr>
                        <a:t>Americas</a:t>
                      </a:r>
                      <a:endParaRPr lang="en-US" sz="900" b="0" i="0" dirty="0">
                        <a:solidFill>
                          <a:schemeClr val="tx1">
                            <a:lumMod val="75000"/>
                            <a:lumOff val="25000"/>
                          </a:schemeClr>
                        </a:solidFill>
                        <a:effectLst/>
                        <a:latin typeface="Arial" panose="020B0604020202020204" pitchFamily="34" charset="0"/>
                        <a:ea typeface="MS PGothic"/>
                        <a:cs typeface="Arial" panose="020B0604020202020204"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l">
                        <a:lnSpc>
                          <a:spcPct val="90000"/>
                        </a:lnSpc>
                        <a:spcBef>
                          <a:spcPts val="0"/>
                        </a:spcBef>
                        <a:spcAft>
                          <a:spcPts val="600"/>
                        </a:spcAft>
                      </a:pPr>
                      <a:r>
                        <a:rPr lang="en-US" sz="900" b="0" i="0" cap="all" dirty="0">
                          <a:solidFill>
                            <a:schemeClr val="tx1">
                              <a:lumMod val="75000"/>
                              <a:lumOff val="25000"/>
                            </a:schemeClr>
                          </a:solidFill>
                          <a:effectLst/>
                          <a:latin typeface="Arial" panose="020B0604020202020204" pitchFamily="34" charset="0"/>
                          <a:cs typeface="Arial" panose="020B0604020202020204" pitchFamily="34" charset="0"/>
                        </a:rPr>
                        <a:t>Asia Pacific</a:t>
                      </a:r>
                      <a:endParaRPr lang="en-US" sz="900" b="0" i="0" dirty="0">
                        <a:solidFill>
                          <a:schemeClr val="tx1">
                            <a:lumMod val="75000"/>
                            <a:lumOff val="25000"/>
                          </a:schemeClr>
                        </a:solidFill>
                        <a:effectLst/>
                        <a:latin typeface="Arial" panose="020B0604020202020204" pitchFamily="34" charset="0"/>
                        <a:ea typeface="MS PGothic"/>
                        <a:cs typeface="Arial" panose="020B0604020202020204"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a:lnSpc>
                          <a:spcPct val="90000"/>
                        </a:lnSpc>
                        <a:spcBef>
                          <a:spcPts val="0"/>
                        </a:spcBef>
                        <a:spcAft>
                          <a:spcPts val="600"/>
                        </a:spcAft>
                      </a:pPr>
                      <a:r>
                        <a:rPr lang="en-US" sz="900" b="0" i="0" dirty="0">
                          <a:solidFill>
                            <a:schemeClr val="tx1">
                              <a:lumMod val="75000"/>
                              <a:lumOff val="25000"/>
                            </a:schemeClr>
                          </a:solidFill>
                          <a:effectLst/>
                          <a:latin typeface="Arial" panose="020B0604020202020204" pitchFamily="34" charset="0"/>
                          <a:cs typeface="Arial" panose="020B0604020202020204" pitchFamily="34" charset="0"/>
                        </a:rPr>
                        <a:t>EUROPE</a:t>
                      </a:r>
                      <a:endParaRPr lang="en-US" sz="900" b="0" i="0" dirty="0">
                        <a:solidFill>
                          <a:schemeClr val="tx1">
                            <a:lumMod val="75000"/>
                            <a:lumOff val="25000"/>
                          </a:schemeClr>
                        </a:solidFill>
                        <a:effectLst/>
                        <a:latin typeface="Arial" panose="020B0604020202020204" pitchFamily="34" charset="0"/>
                        <a:ea typeface="MS PGothic"/>
                        <a:cs typeface="Arial" panose="020B0604020202020204"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75168">
                <a:tc>
                  <a:txBody>
                    <a:body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Troy, Michigan</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320 E. Big Beaver Road</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Suite 500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Troy, MI 48083</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Phone 1 (248) 680-6200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Toll Free 1 (888) 274-5372</a:t>
                      </a:r>
                    </a:p>
                    <a:p>
                      <a:pPr algn="l">
                        <a:lnSpc>
                          <a:spcPct val="90000"/>
                        </a:lnSpc>
                        <a:spcAft>
                          <a:spcPts val="0"/>
                        </a:spcAft>
                      </a:pP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endPar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p>
                      <a:pPr algn="l">
                        <a:lnSpc>
                          <a:spcPct val="90000"/>
                        </a:lnSpc>
                        <a:spcAft>
                          <a:spcPts val="0"/>
                        </a:spcAft>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Westlake Village, California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30870 Russell Ranch Road</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Suite 300 </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Westlake Village, CA 91362</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1 (805) 418-8000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Toll Free 1 (800) 274-5372</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Fax 1 (805) 418-8900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Costa Mesa, California</a:t>
                      </a:r>
                      <a:endPar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p>
                      <a:pPr algn="l">
                        <a:lnSpc>
                          <a:spcPct val="90000"/>
                        </a:lnSpc>
                        <a:spcAft>
                          <a:spcPts val="0"/>
                        </a:spcAft>
                      </a:pP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3200 Park Center Drive</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13th Floor</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Costa Mesa, CA 92626</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Phone 1 (714) 621-6200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Toll Free 1 (888) 477-5372</a:t>
                      </a:r>
                      <a:endPar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p>
                      <a:pPr algn="l">
                        <a:lnSpc>
                          <a:spcPct val="90000"/>
                        </a:lnSpc>
                        <a:spcAft>
                          <a:spcPts val="0"/>
                        </a:spcAft>
                      </a:pPr>
                      <a:endPar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p>
                      <a:pPr algn="l">
                        <a:lnSpc>
                          <a:spcPct val="90000"/>
                        </a:lnSpc>
                        <a:spcAft>
                          <a:spcPts val="0"/>
                        </a:spcAft>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Orlando, Florida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301 E. Pine Street</a:t>
                      </a:r>
                    </a:p>
                    <a:p>
                      <a:pPr algn="l">
                        <a:lnSpc>
                          <a:spcPct val="90000"/>
                        </a:lnSpc>
                        <a:spcAft>
                          <a:spcPts val="0"/>
                        </a:spcAft>
                      </a:pP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Suite 750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Orlando, FL 32801</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Toll Free 1 (800) 274-5372</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McLean, Virginia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8401 Greensboro Drive</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Suite 1000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McLean, VA 22102</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1 (800) 544-6232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90000"/>
                        </a:lnSpc>
                        <a:spcAft>
                          <a:spcPts val="0"/>
                        </a:spcAft>
                      </a:pPr>
                      <a:r>
                        <a:rPr kumimoji="0" lang="es-MX"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Hinsdale, Illinois</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330 W. Chestnut</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Suite 2-W</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Hinsdale, IL 60521</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Toll Free 1 (800) 274-5372</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New York</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136 Madison Ave </a:t>
                      </a:r>
                    </a:p>
                    <a:p>
                      <a:pPr algn="l">
                        <a:lnSpc>
                          <a:spcPct val="90000"/>
                        </a:lnSpc>
                        <a:spcAft>
                          <a:spcPts val="0"/>
                        </a:spcAft>
                      </a:pP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5th Floor</a:t>
                      </a:r>
                    </a:p>
                    <a:p>
                      <a:pPr algn="l">
                        <a:lnSpc>
                          <a:spcPct val="90000"/>
                        </a:lnSpc>
                        <a:spcAft>
                          <a:spcPts val="0"/>
                        </a:spcAft>
                      </a:pP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New York, NY 10016 </a:t>
                      </a:r>
                    </a:p>
                    <a:p>
                      <a:pPr algn="l">
                        <a:lnSpc>
                          <a:spcPct val="90000"/>
                        </a:lnSpc>
                        <a:spcAft>
                          <a:spcPts val="0"/>
                        </a:spcAft>
                      </a:pP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Toll Free 1 (800) 274-5372</a:t>
                      </a:r>
                    </a:p>
                    <a:p>
                      <a:pPr marL="0" marR="0" indent="0" algn="l" defTabSz="913912" rtl="0" eaLnBrk="1" fontAlgn="auto" latinLnBrk="0" hangingPunct="1">
                        <a:lnSpc>
                          <a:spcPct val="90000"/>
                        </a:lnSpc>
                        <a:spcBef>
                          <a:spcPts val="0"/>
                        </a:spcBef>
                        <a:spcAft>
                          <a:spcPts val="0"/>
                        </a:spcAft>
                        <a:buClrTx/>
                        <a:buSzTx/>
                        <a:buFontTx/>
                        <a:buNone/>
                        <a:tabLst/>
                        <a:defRPr/>
                      </a:pP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Toronto, Canada</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161 Bay Street, 27th Floor</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Toronto, ON M5J 2S1, Canada</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1 (647) 946-3453</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Mexico City, Mexico</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J.D. Power de México</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Prado Sur 150, </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Planta Baja Col. Lomas de Chapultepec, </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Del. Miguel Hidalgo, </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Ciudad de México, 11000</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(52) 55 5081 4400</a:t>
                      </a:r>
                    </a:p>
                    <a:p>
                      <a:pPr marL="0" marR="0" algn="l">
                        <a:lnSpc>
                          <a:spcPct val="90000"/>
                        </a:lnSpc>
                        <a:spcBef>
                          <a:spcPts val="1200"/>
                        </a:spcBef>
                        <a:spcAft>
                          <a:spcPts val="0"/>
                        </a:spcAft>
                      </a:pPr>
                      <a:endPar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3912" rtl="0" eaLnBrk="1" fontAlgn="auto" latinLnBrk="0" hangingPunct="1">
                        <a:lnSpc>
                          <a:spcPct val="90000"/>
                        </a:lnSpc>
                        <a:spcBef>
                          <a:spcPts val="0"/>
                        </a:spcBef>
                        <a:spcAft>
                          <a:spcPts val="0"/>
                        </a:spcAft>
                        <a:buClrTx/>
                        <a:buSzTx/>
                        <a:buFontTx/>
                        <a:buNone/>
                        <a:tabLst/>
                        <a:defRPr/>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Tokyo, Japan</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Metro City </a:t>
                      </a:r>
                      <a:r>
                        <a:rPr kumimoji="0" lang="en-US" sz="900" b="0" i="0" u="none" strike="noStrike" cap="none" spc="0" normalizeH="0" baseline="0" dirty="0" err="1">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Kamiyacho</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5-1-5 </a:t>
                      </a:r>
                      <a:r>
                        <a:rPr kumimoji="0" lang="en-US" sz="900" b="0" i="0" u="none" strike="noStrike" cap="none" spc="0" normalizeH="0" baseline="0" dirty="0" err="1">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Toranomon</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Minato-ku, Tokyo, Japan 105-0001</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81 3 4550 8080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endPar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p>
                      <a:pPr algn="l">
                        <a:lnSpc>
                          <a:spcPct val="90000"/>
                        </a:lnSpc>
                        <a:spcAft>
                          <a:spcPts val="0"/>
                        </a:spcAft>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Shanghai, China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Suite 1601, Shanghai Kerry Centre</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1515 Nanjing West Road</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err="1">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JingAn</a:t>
                      </a: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 District</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Shanghai 200040 China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86 21 2208 0818</a:t>
                      </a:r>
                    </a:p>
                    <a:p>
                      <a:pPr algn="l">
                        <a:lnSpc>
                          <a:spcPct val="90000"/>
                        </a:lnSpc>
                        <a:spcAft>
                          <a:spcPts val="0"/>
                        </a:spcAft>
                      </a:pPr>
                      <a:endPar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p>
                      <a:pPr marL="0" marR="0" indent="0" algn="l" defTabSz="913912" rtl="0" eaLnBrk="1" fontAlgn="auto" latinLnBrk="0" hangingPunct="1">
                        <a:lnSpc>
                          <a:spcPct val="90000"/>
                        </a:lnSpc>
                        <a:spcBef>
                          <a:spcPts val="0"/>
                        </a:spcBef>
                        <a:spcAft>
                          <a:spcPts val="0"/>
                        </a:spcAft>
                        <a:buClrTx/>
                        <a:buSzTx/>
                        <a:buFontTx/>
                        <a:buNone/>
                        <a:tabLst/>
                        <a:defRPr/>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Beijing, China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Suite 2101, 21/F Tower D, Beijing CITC</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A6, Jian Guo Men Wai Avenue Beijing</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100022, China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86 106569 2704</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Fax 86 106569 2960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endPar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l">
                        <a:lnSpc>
                          <a:spcPct val="90000"/>
                        </a:lnSpc>
                        <a:spcBef>
                          <a:spcPts val="0"/>
                        </a:spcBef>
                        <a:spcAft>
                          <a:spcPts val="0"/>
                        </a:spcAft>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Munich, Germany</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Theresienhohe 13a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80333 München</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+49 89 288 0366 0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8" name="Straight Connector 7">
            <a:extLst>
              <a:ext uri="{FF2B5EF4-FFF2-40B4-BE49-F238E27FC236}">
                <a16:creationId xmlns:a16="http://schemas.microsoft.com/office/drawing/2014/main" id="{36B7F1D7-6565-C740-8119-F6D5A86D4FDC}"/>
              </a:ext>
            </a:extLst>
          </p:cNvPr>
          <p:cNvCxnSpPr>
            <a:cxnSpLocks/>
          </p:cNvCxnSpPr>
          <p:nvPr userDrawn="1"/>
        </p:nvCxnSpPr>
        <p:spPr>
          <a:xfrm>
            <a:off x="2669486" y="654341"/>
            <a:ext cx="0" cy="4773336"/>
          </a:xfrm>
          <a:prstGeom prst="line">
            <a:avLst/>
          </a:prstGeom>
          <a:noFill/>
          <a:ln w="635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6" name="Text Placeholder 15">
            <a:extLst>
              <a:ext uri="{FF2B5EF4-FFF2-40B4-BE49-F238E27FC236}">
                <a16:creationId xmlns:a16="http://schemas.microsoft.com/office/drawing/2014/main" id="{97D44BEA-AD82-814A-949D-3D7889ED76E4}"/>
              </a:ext>
            </a:extLst>
          </p:cNvPr>
          <p:cNvSpPr>
            <a:spLocks noGrp="1"/>
          </p:cNvSpPr>
          <p:nvPr>
            <p:ph type="body" sz="quarter" idx="10" hasCustomPrompt="1"/>
          </p:nvPr>
        </p:nvSpPr>
        <p:spPr>
          <a:xfrm>
            <a:off x="642938" y="1133991"/>
            <a:ext cx="1730375" cy="2854325"/>
          </a:xfrm>
          <a:prstGeom prst="rect">
            <a:avLst/>
          </a:prstGeom>
          <a:ln>
            <a:noFill/>
          </a:ln>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dirty="0"/>
              <a:t>First name, Last name, Title, Group</a:t>
            </a:r>
          </a:p>
        </p:txBody>
      </p:sp>
    </p:spTree>
    <p:extLst>
      <p:ext uri="{BB962C8B-B14F-4D97-AF65-F5344CB8AC3E}">
        <p14:creationId xmlns:p14="http://schemas.microsoft.com/office/powerpoint/2010/main" val="626977256"/>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lobal Contacts - Light">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FEE36249-D8AA-F24C-AA61-3D96F1243EFF}"/>
              </a:ext>
            </a:extLst>
          </p:cNvPr>
          <p:cNvSpPr>
            <a:spLocks noChangeArrowheads="1"/>
          </p:cNvSpPr>
          <p:nvPr userDrawn="1"/>
        </p:nvSpPr>
        <p:spPr bwMode="auto">
          <a:xfrm>
            <a:off x="3140704" y="554798"/>
            <a:ext cx="1729918" cy="50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4264" rIns="-1028376" bIns="57132" numCol="1" anchor="ctr" anchorCtr="0" compatLnSpc="1">
            <a:prstTxWarp prst="textNoShape">
              <a:avLst/>
            </a:prstTxWarp>
            <a:spAutoFit/>
          </a:bodyPr>
          <a:lstStyle/>
          <a:p>
            <a:pPr marL="0" marR="0" lvl="0" indent="0" defTabSz="685800" rtl="0" eaLnBrk="1" fontAlgn="base" latinLnBrk="0" hangingPunct="1">
              <a:lnSpc>
                <a:spcPct val="100000"/>
              </a:lnSpc>
              <a:spcBef>
                <a:spcPct val="0"/>
              </a:spcBef>
              <a:spcAft>
                <a:spcPct val="0"/>
              </a:spcAft>
              <a:buClrTx/>
              <a:buSzTx/>
              <a:buFontTx/>
              <a:buNone/>
              <a:tabLst/>
            </a:pPr>
            <a:r>
              <a:rPr lang="en-US" altLang="en-US" sz="2133" dirty="0">
                <a:latin typeface="Arial" panose="020B0604020202020204" pitchFamily="34" charset="0"/>
                <a:cs typeface="Arial" panose="020B0604020202020204" pitchFamily="34" charset="0"/>
              </a:rPr>
              <a:t>Global Offices</a:t>
            </a:r>
          </a:p>
        </p:txBody>
      </p:sp>
      <p:sp>
        <p:nvSpPr>
          <p:cNvPr id="4" name="Rectangle 1">
            <a:extLst>
              <a:ext uri="{FF2B5EF4-FFF2-40B4-BE49-F238E27FC236}">
                <a16:creationId xmlns:a16="http://schemas.microsoft.com/office/drawing/2014/main" id="{FD9806FA-B86E-EC4E-994E-22DE0694C9DE}"/>
              </a:ext>
            </a:extLst>
          </p:cNvPr>
          <p:cNvSpPr>
            <a:spLocks noChangeArrowheads="1"/>
          </p:cNvSpPr>
          <p:nvPr userDrawn="1"/>
        </p:nvSpPr>
        <p:spPr bwMode="auto">
          <a:xfrm>
            <a:off x="642992" y="554798"/>
            <a:ext cx="1729918" cy="50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4264" rIns="-1028376" bIns="57132" numCol="1" anchor="ctr" anchorCtr="0" compatLnSpc="1">
            <a:prstTxWarp prst="textNoShape">
              <a:avLst/>
            </a:prstTxWarp>
            <a:spAutoFit/>
          </a:bodyPr>
          <a:lstStyle/>
          <a:p>
            <a:pPr defTabSz="685800" fontAlgn="base" hangingPunct="1">
              <a:spcBef>
                <a:spcPct val="0"/>
              </a:spcBef>
              <a:spcAft>
                <a:spcPct val="0"/>
              </a:spcAft>
            </a:pPr>
            <a:r>
              <a:rPr lang="en-US" altLang="en-US" sz="2133" dirty="0">
                <a:latin typeface="Arial" panose="020B0604020202020204" pitchFamily="34" charset="0"/>
                <a:cs typeface="Arial" panose="020B0604020202020204" pitchFamily="34" charset="0"/>
              </a:rPr>
              <a:t>Contributors</a:t>
            </a:r>
          </a:p>
        </p:txBody>
      </p:sp>
      <p:graphicFrame>
        <p:nvGraphicFramePr>
          <p:cNvPr id="7" name="Table 6">
            <a:extLst>
              <a:ext uri="{FF2B5EF4-FFF2-40B4-BE49-F238E27FC236}">
                <a16:creationId xmlns:a16="http://schemas.microsoft.com/office/drawing/2014/main" id="{411FD3A4-8164-6F42-834E-AA662843AE98}"/>
              </a:ext>
            </a:extLst>
          </p:cNvPr>
          <p:cNvGraphicFramePr>
            <a:graphicFrameLocks noGrp="1"/>
          </p:cNvGraphicFramePr>
          <p:nvPr userDrawn="1">
            <p:extLst>
              <p:ext uri="{D42A27DB-BD31-4B8C-83A1-F6EECF244321}">
                <p14:modId xmlns:p14="http://schemas.microsoft.com/office/powerpoint/2010/main" val="3069359831"/>
              </p:ext>
            </p:extLst>
          </p:nvPr>
        </p:nvGraphicFramePr>
        <p:xfrm>
          <a:off x="3149789" y="1133991"/>
          <a:ext cx="8561241" cy="5144885"/>
        </p:xfrm>
        <a:graphic>
          <a:graphicData uri="http://schemas.openxmlformats.org/drawingml/2006/table">
            <a:tbl>
              <a:tblPr firstRow="1" firstCol="1" bandRow="1">
                <a:tableStyleId>{5C22544A-7EE6-4342-B048-85BDC9FD1C3A}</a:tableStyleId>
              </a:tblPr>
              <a:tblGrid>
                <a:gridCol w="2162643">
                  <a:extLst>
                    <a:ext uri="{9D8B030D-6E8A-4147-A177-3AD203B41FA5}">
                      <a16:colId xmlns:a16="http://schemas.microsoft.com/office/drawing/2014/main" val="20000"/>
                    </a:ext>
                  </a:extLst>
                </a:gridCol>
                <a:gridCol w="2259485">
                  <a:extLst>
                    <a:ext uri="{9D8B030D-6E8A-4147-A177-3AD203B41FA5}">
                      <a16:colId xmlns:a16="http://schemas.microsoft.com/office/drawing/2014/main" val="20001"/>
                    </a:ext>
                  </a:extLst>
                </a:gridCol>
                <a:gridCol w="2567527">
                  <a:extLst>
                    <a:ext uri="{9D8B030D-6E8A-4147-A177-3AD203B41FA5}">
                      <a16:colId xmlns:a16="http://schemas.microsoft.com/office/drawing/2014/main" val="20002"/>
                    </a:ext>
                  </a:extLst>
                </a:gridCol>
                <a:gridCol w="1571586">
                  <a:extLst>
                    <a:ext uri="{9D8B030D-6E8A-4147-A177-3AD203B41FA5}">
                      <a16:colId xmlns:a16="http://schemas.microsoft.com/office/drawing/2014/main" val="20003"/>
                    </a:ext>
                  </a:extLst>
                </a:gridCol>
              </a:tblGrid>
              <a:tr h="207125">
                <a:tc gridSpan="2">
                  <a:txBody>
                    <a:bodyPr/>
                    <a:lstStyle/>
                    <a:p>
                      <a:pPr marL="0" marR="0" algn="l">
                        <a:lnSpc>
                          <a:spcPct val="90000"/>
                        </a:lnSpc>
                        <a:spcBef>
                          <a:spcPts val="0"/>
                        </a:spcBef>
                        <a:spcAft>
                          <a:spcPts val="600"/>
                        </a:spcAft>
                      </a:pPr>
                      <a:r>
                        <a:rPr lang="en-US" sz="900" b="0" i="0" cap="all" dirty="0">
                          <a:solidFill>
                            <a:schemeClr val="tx1">
                              <a:lumMod val="75000"/>
                              <a:lumOff val="25000"/>
                            </a:schemeClr>
                          </a:solidFill>
                          <a:effectLst/>
                          <a:latin typeface="Arial" panose="020B0604020202020204" pitchFamily="34" charset="0"/>
                          <a:cs typeface="Arial" panose="020B0604020202020204" pitchFamily="34" charset="0"/>
                        </a:rPr>
                        <a:t>Americas</a:t>
                      </a:r>
                      <a:endParaRPr lang="en-US" sz="900" b="0" i="0" dirty="0">
                        <a:solidFill>
                          <a:schemeClr val="tx1">
                            <a:lumMod val="75000"/>
                            <a:lumOff val="25000"/>
                          </a:schemeClr>
                        </a:solidFill>
                        <a:effectLst/>
                        <a:latin typeface="Arial" panose="020B0604020202020204" pitchFamily="34" charset="0"/>
                        <a:ea typeface="MS PGothic"/>
                        <a:cs typeface="Arial" panose="020B0604020202020204"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l">
                        <a:lnSpc>
                          <a:spcPct val="90000"/>
                        </a:lnSpc>
                        <a:spcBef>
                          <a:spcPts val="0"/>
                        </a:spcBef>
                        <a:spcAft>
                          <a:spcPts val="600"/>
                        </a:spcAft>
                      </a:pPr>
                      <a:r>
                        <a:rPr lang="en-US" sz="900" b="0" i="0" cap="all" dirty="0">
                          <a:solidFill>
                            <a:schemeClr val="tx1">
                              <a:lumMod val="75000"/>
                              <a:lumOff val="25000"/>
                            </a:schemeClr>
                          </a:solidFill>
                          <a:effectLst/>
                          <a:latin typeface="Arial" panose="020B0604020202020204" pitchFamily="34" charset="0"/>
                          <a:cs typeface="Arial" panose="020B0604020202020204" pitchFamily="34" charset="0"/>
                        </a:rPr>
                        <a:t>Asia Pacific</a:t>
                      </a:r>
                      <a:endParaRPr lang="en-US" sz="900" b="0" i="0" dirty="0">
                        <a:solidFill>
                          <a:schemeClr val="tx1">
                            <a:lumMod val="75000"/>
                            <a:lumOff val="25000"/>
                          </a:schemeClr>
                        </a:solidFill>
                        <a:effectLst/>
                        <a:latin typeface="Arial" panose="020B0604020202020204" pitchFamily="34" charset="0"/>
                        <a:ea typeface="MS PGothic"/>
                        <a:cs typeface="Arial" panose="020B0604020202020204"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a:lnSpc>
                          <a:spcPct val="90000"/>
                        </a:lnSpc>
                        <a:spcBef>
                          <a:spcPts val="0"/>
                        </a:spcBef>
                        <a:spcAft>
                          <a:spcPts val="600"/>
                        </a:spcAft>
                      </a:pPr>
                      <a:r>
                        <a:rPr lang="en-US" sz="900" b="0" i="0" dirty="0">
                          <a:solidFill>
                            <a:schemeClr val="tx1">
                              <a:lumMod val="75000"/>
                              <a:lumOff val="25000"/>
                            </a:schemeClr>
                          </a:solidFill>
                          <a:effectLst/>
                          <a:latin typeface="Arial" panose="020B0604020202020204" pitchFamily="34" charset="0"/>
                          <a:cs typeface="Arial" panose="020B0604020202020204" pitchFamily="34" charset="0"/>
                        </a:rPr>
                        <a:t>EUROPE</a:t>
                      </a:r>
                      <a:endParaRPr lang="en-US" sz="900" b="0" i="0" dirty="0">
                        <a:solidFill>
                          <a:schemeClr val="tx1">
                            <a:lumMod val="75000"/>
                            <a:lumOff val="25000"/>
                          </a:schemeClr>
                        </a:solidFill>
                        <a:effectLst/>
                        <a:latin typeface="Arial" panose="020B0604020202020204" pitchFamily="34" charset="0"/>
                        <a:ea typeface="MS PGothic"/>
                        <a:cs typeface="Arial" panose="020B0604020202020204"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75168">
                <a:tc>
                  <a:txBody>
                    <a:body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Troy, Michigan</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320 E. Big Beaver Road</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Suite 500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Troy, MI 48083</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Phone 1 (248) 680-6200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Toll Free 1 (888) 274-5372</a:t>
                      </a:r>
                    </a:p>
                    <a:p>
                      <a:pPr algn="l">
                        <a:lnSpc>
                          <a:spcPct val="90000"/>
                        </a:lnSpc>
                        <a:spcAft>
                          <a:spcPts val="0"/>
                        </a:spcAft>
                      </a:pPr>
                      <a:endPar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p>
                      <a:pPr algn="l">
                        <a:lnSpc>
                          <a:spcPct val="90000"/>
                        </a:lnSpc>
                        <a:spcAft>
                          <a:spcPts val="0"/>
                        </a:spcAft>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Costa Mesa, </a:t>
                      </a: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Arial"/>
                        </a:rPr>
                        <a:t>California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3200 Park Center Drive</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13th Floor</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Costa Mesa, CA 92626</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1 (714) 621-6200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Toll Free 1 (888) 477-5372</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endPar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p>
                      <a:pPr algn="l">
                        <a:lnSpc>
                          <a:spcPct val="90000"/>
                        </a:lnSpc>
                        <a:spcAft>
                          <a:spcPts val="0"/>
                        </a:spcAft>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Westlake Village, California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30870 Russell Ranch Road</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Suite 300 </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Westlake Village, CA 91362</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1 (805) 418-8000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Toll Free 1 (800) 274-5372</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Fax 1 (805) 418-8900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Troy, Michigan</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320 E. Big Beaver Road</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Suite 500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Troy, MI 48083</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1 (248) 680-6200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Toll Free 1 (888) 274-5372</a:t>
                      </a:r>
                    </a:p>
                    <a:p>
                      <a:pPr algn="l">
                        <a:lnSpc>
                          <a:spcPct val="90000"/>
                        </a:lnSpc>
                        <a:spcAft>
                          <a:spcPts val="0"/>
                        </a:spcAft>
                      </a:pPr>
                      <a:endPar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p>
                      <a:pPr algn="l">
                        <a:lnSpc>
                          <a:spcPct val="90000"/>
                        </a:lnSpc>
                        <a:spcAft>
                          <a:spcPts val="0"/>
                        </a:spcAft>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Orlando, Florida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301 E. Pine Street</a:t>
                      </a:r>
                    </a:p>
                    <a:p>
                      <a:pPr algn="l">
                        <a:lnSpc>
                          <a:spcPct val="90000"/>
                        </a:lnSpc>
                        <a:spcAft>
                          <a:spcPts val="0"/>
                        </a:spcAft>
                      </a:pP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Suite 750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Orlando, FL 32801</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Toll Free 1 (800) 274-5372</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McLean, Virginia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8401 Greensboro Drive</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Suite 1000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McLean, VA 22102</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1 (800) 544-6232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90000"/>
                        </a:lnSpc>
                        <a:spcAft>
                          <a:spcPts val="0"/>
                        </a:spcAft>
                      </a:pPr>
                      <a:r>
                        <a:rPr kumimoji="0" lang="es-MX"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Hinsdale, Illinois</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330 W. Chestnut</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Suite 2-W</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Hinsdale, IL 60521</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Toll Free 1 (800) 274-5372</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New York</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136 Madison Ave </a:t>
                      </a:r>
                    </a:p>
                    <a:p>
                      <a:pPr algn="l">
                        <a:lnSpc>
                          <a:spcPct val="90000"/>
                        </a:lnSpc>
                        <a:spcAft>
                          <a:spcPts val="0"/>
                        </a:spcAft>
                      </a:pP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5th Floor</a:t>
                      </a:r>
                    </a:p>
                    <a:p>
                      <a:pPr algn="l">
                        <a:lnSpc>
                          <a:spcPct val="90000"/>
                        </a:lnSpc>
                        <a:spcAft>
                          <a:spcPts val="0"/>
                        </a:spcAft>
                      </a:pP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New York, NY 10016 </a:t>
                      </a:r>
                    </a:p>
                    <a:p>
                      <a:pPr algn="l">
                        <a:lnSpc>
                          <a:spcPct val="90000"/>
                        </a:lnSpc>
                        <a:spcAft>
                          <a:spcPts val="0"/>
                        </a:spcAft>
                      </a:pP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Toll Free 1 (800) 274-5372</a:t>
                      </a:r>
                    </a:p>
                    <a:p>
                      <a:pPr marL="0" marR="0" indent="0" algn="l" defTabSz="913912" rtl="0" eaLnBrk="1" fontAlgn="auto" latinLnBrk="0" hangingPunct="1">
                        <a:lnSpc>
                          <a:spcPct val="90000"/>
                        </a:lnSpc>
                        <a:spcBef>
                          <a:spcPts val="0"/>
                        </a:spcBef>
                        <a:spcAft>
                          <a:spcPts val="0"/>
                        </a:spcAft>
                        <a:buClrTx/>
                        <a:buSzTx/>
                        <a:buFontTx/>
                        <a:buNone/>
                        <a:tabLst/>
                        <a:defRPr/>
                      </a:pP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Toronto, Canada</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161 Bay Street, 27th Floor</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Toronto, ON M5J 2S1, Canada</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1 (647) 946-3453</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Mexico City, Mexico</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J.D. Power de México</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Prado Sur 150, </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Planta Baja Col. Lomas de Chapultepec, </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Del. Miguel Hidalgo, </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Ciudad de México, 11000</a:t>
                      </a:r>
                      <a:b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s-MX"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(52) 55 5081 4400</a:t>
                      </a:r>
                    </a:p>
                    <a:p>
                      <a:pPr marL="0" marR="0" algn="l">
                        <a:lnSpc>
                          <a:spcPct val="90000"/>
                        </a:lnSpc>
                        <a:spcBef>
                          <a:spcPts val="1200"/>
                        </a:spcBef>
                        <a:spcAft>
                          <a:spcPts val="0"/>
                        </a:spcAft>
                      </a:pPr>
                      <a:endPar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3912" rtl="0" eaLnBrk="1" fontAlgn="auto" latinLnBrk="0" hangingPunct="1">
                        <a:lnSpc>
                          <a:spcPct val="90000"/>
                        </a:lnSpc>
                        <a:spcBef>
                          <a:spcPts val="0"/>
                        </a:spcBef>
                        <a:spcAft>
                          <a:spcPts val="0"/>
                        </a:spcAft>
                        <a:buClrTx/>
                        <a:buSzTx/>
                        <a:buFontTx/>
                        <a:buNone/>
                        <a:tabLst/>
                        <a:defRPr/>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Tokyo, Japan</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Metro City </a:t>
                      </a:r>
                      <a:r>
                        <a:rPr kumimoji="0" lang="en-US" sz="900" b="0" i="0" u="none" strike="noStrike" cap="none" spc="0" normalizeH="0" baseline="0" dirty="0" err="1">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Kamiyacho</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5-1-5 </a:t>
                      </a:r>
                      <a:r>
                        <a:rPr kumimoji="0" lang="en-US" sz="900" b="0" i="0" u="none" strike="noStrike" cap="none" spc="0" normalizeH="0" baseline="0" dirty="0" err="1">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Toranomon</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Minato-ku, Tokyo, Japan 105-0001</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81 3 4550 8080</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endPar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p>
                      <a:pPr algn="l">
                        <a:lnSpc>
                          <a:spcPct val="90000"/>
                        </a:lnSpc>
                        <a:spcAft>
                          <a:spcPts val="0"/>
                        </a:spcAft>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Shanghai, China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Suite 1601, Shanghai Kerry Centre</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1515 Nanjing West Road</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err="1">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JingAn</a:t>
                      </a: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 District</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Shanghai 200040 China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86 21 2208 0818</a:t>
                      </a:r>
                    </a:p>
                    <a:p>
                      <a:pPr algn="l">
                        <a:lnSpc>
                          <a:spcPct val="90000"/>
                        </a:lnSpc>
                        <a:spcAft>
                          <a:spcPts val="0"/>
                        </a:spcAft>
                      </a:pPr>
                      <a:endPar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endParaRPr>
                    </a:p>
                    <a:p>
                      <a:pPr marL="0" marR="0" indent="0" algn="l" defTabSz="913912" rtl="0" eaLnBrk="1" fontAlgn="auto" latinLnBrk="0" hangingPunct="1">
                        <a:lnSpc>
                          <a:spcPct val="90000"/>
                        </a:lnSpc>
                        <a:spcBef>
                          <a:spcPts val="0"/>
                        </a:spcBef>
                        <a:spcAft>
                          <a:spcPts val="0"/>
                        </a:spcAft>
                        <a:buClrTx/>
                        <a:buSzTx/>
                        <a:buFontTx/>
                        <a:buNone/>
                        <a:tabLst/>
                        <a:defRPr/>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Beijing, China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Suite 2101, 21/F Tower D, Beijing CITC</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A6, Jian Guo Men Wai Avenue Beijing</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100022, China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Phone 86 106569 2704</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Fax 86 106569 2960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l">
                        <a:lnSpc>
                          <a:spcPct val="90000"/>
                        </a:lnSpc>
                        <a:spcBef>
                          <a:spcPts val="0"/>
                        </a:spcBef>
                        <a:spcAft>
                          <a:spcPts val="0"/>
                        </a:spcAft>
                      </a:pPr>
                      <a:r>
                        <a:rPr kumimoji="0" lang="en-US" sz="900" b="1"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Munich, Germany</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Theresienhohe 13a</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80333 München</a:t>
                      </a:r>
                      <a:b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br>
                      <a:r>
                        <a:rPr kumimoji="0" lang="en-US" sz="900" b="0" i="0" u="none" strike="noStrike" cap="none" spc="0" normalizeH="0" baseline="0" dirty="0">
                          <a:ln>
                            <a:noFill/>
                          </a:ln>
                          <a:solidFill>
                            <a:schemeClr val="tx1">
                              <a:lumMod val="50000"/>
                              <a:lumOff val="50000"/>
                            </a:schemeClr>
                          </a:solidFill>
                          <a:effectLst/>
                          <a:uFillTx/>
                          <a:latin typeface="Arial" panose="020B0604020202020204" pitchFamily="34" charset="0"/>
                          <a:ea typeface="+mj-ea"/>
                          <a:cs typeface="Arial" panose="020B0604020202020204" pitchFamily="34" charset="0"/>
                          <a:sym typeface="Arial"/>
                        </a:rPr>
                        <a:t>+49 89 288 0366 0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8" name="Straight Connector 7">
            <a:extLst>
              <a:ext uri="{FF2B5EF4-FFF2-40B4-BE49-F238E27FC236}">
                <a16:creationId xmlns:a16="http://schemas.microsoft.com/office/drawing/2014/main" id="{2C55D9D2-F4CD-7346-B7BF-951E84BEF49B}"/>
              </a:ext>
            </a:extLst>
          </p:cNvPr>
          <p:cNvCxnSpPr>
            <a:cxnSpLocks/>
          </p:cNvCxnSpPr>
          <p:nvPr userDrawn="1"/>
        </p:nvCxnSpPr>
        <p:spPr>
          <a:xfrm>
            <a:off x="2669486" y="654341"/>
            <a:ext cx="0" cy="4773336"/>
          </a:xfrm>
          <a:prstGeom prst="line">
            <a:avLst/>
          </a:prstGeom>
          <a:noFill/>
          <a:ln w="635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9" name="Text Placeholder 15">
            <a:extLst>
              <a:ext uri="{FF2B5EF4-FFF2-40B4-BE49-F238E27FC236}">
                <a16:creationId xmlns:a16="http://schemas.microsoft.com/office/drawing/2014/main" id="{EB3EBAF6-83C0-6F40-A82F-A7212A296D3A}"/>
              </a:ext>
            </a:extLst>
          </p:cNvPr>
          <p:cNvSpPr>
            <a:spLocks noGrp="1"/>
          </p:cNvSpPr>
          <p:nvPr>
            <p:ph type="body" sz="quarter" idx="10" hasCustomPrompt="1"/>
          </p:nvPr>
        </p:nvSpPr>
        <p:spPr>
          <a:xfrm>
            <a:off x="642938" y="1133991"/>
            <a:ext cx="1730375" cy="2854325"/>
          </a:xfrm>
          <a:prstGeom prst="rect">
            <a:avLst/>
          </a:prstGeom>
          <a:ln>
            <a:noFill/>
          </a:ln>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dirty="0"/>
              <a:t>First name, Last name, Title, Group</a:t>
            </a:r>
          </a:p>
        </p:txBody>
      </p:sp>
    </p:spTree>
    <p:extLst>
      <p:ext uri="{BB962C8B-B14F-4D97-AF65-F5344CB8AC3E}">
        <p14:creationId xmlns:p14="http://schemas.microsoft.com/office/powerpoint/2010/main" val="167857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lumn Chapter Title Lt Grey">
    <p:bg>
      <p:bgPr>
        <a:solidFill>
          <a:srgbClr val="FFFFFF"/>
        </a:solidFill>
        <a:effectLst/>
      </p:bgPr>
    </p:bg>
    <p:spTree>
      <p:nvGrpSpPr>
        <p:cNvPr id="1" name=""/>
        <p:cNvGrpSpPr/>
        <p:nvPr/>
      </p:nvGrpSpPr>
      <p:grpSpPr>
        <a:xfrm>
          <a:off x="0" y="0"/>
          <a:ext cx="0" cy="0"/>
          <a:chOff x="0" y="0"/>
          <a:chExt cx="0" cy="0"/>
        </a:xfrm>
      </p:grpSpPr>
      <p:sp>
        <p:nvSpPr>
          <p:cNvPr id="22" name="Rectangle">
            <a:extLst>
              <a:ext uri="{FF2B5EF4-FFF2-40B4-BE49-F238E27FC236}">
                <a16:creationId xmlns:a16="http://schemas.microsoft.com/office/drawing/2014/main" id="{9DDE9F96-3DB6-0D40-8189-5E00B8F439B1}"/>
              </a:ext>
            </a:extLst>
          </p:cNvPr>
          <p:cNvSpPr/>
          <p:nvPr userDrawn="1"/>
        </p:nvSpPr>
        <p:spPr>
          <a:xfrm>
            <a:off x="1" y="-2"/>
            <a:ext cx="3621204"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dirty="0"/>
          </a:p>
        </p:txBody>
      </p:sp>
      <p:sp>
        <p:nvSpPr>
          <p:cNvPr id="23" name="Text Placeholder 2">
            <a:extLst>
              <a:ext uri="{FF2B5EF4-FFF2-40B4-BE49-F238E27FC236}">
                <a16:creationId xmlns:a16="http://schemas.microsoft.com/office/drawing/2014/main" id="{76E805B3-B0FD-D24E-A305-D63335E0600B}"/>
              </a:ext>
            </a:extLst>
          </p:cNvPr>
          <p:cNvSpPr>
            <a:spLocks noGrp="1"/>
          </p:cNvSpPr>
          <p:nvPr>
            <p:ph type="body" sz="quarter" idx="10" hasCustomPrompt="1"/>
          </p:nvPr>
        </p:nvSpPr>
        <p:spPr>
          <a:xfrm>
            <a:off x="178966" y="359833"/>
            <a:ext cx="3299669" cy="552451"/>
          </a:xfrm>
          <a:prstGeom prst="rect">
            <a:avLst/>
          </a:prstGeom>
        </p:spPr>
        <p:txBody>
          <a:bodyPr/>
          <a:lstStyle>
            <a:lvl1pPr marL="0" indent="0">
              <a:buNone/>
              <a:defRPr sz="1600" b="1" i="0">
                <a:solidFill>
                  <a:srgbClr val="0070C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Chapter title goes here and shouldn’t be too many words</a:t>
            </a:r>
          </a:p>
        </p:txBody>
      </p:sp>
      <p:sp>
        <p:nvSpPr>
          <p:cNvPr id="24" name="Text Placeholder 4">
            <a:extLst>
              <a:ext uri="{FF2B5EF4-FFF2-40B4-BE49-F238E27FC236}">
                <a16:creationId xmlns:a16="http://schemas.microsoft.com/office/drawing/2014/main" id="{2F8182FC-E9EF-FF4B-AC69-51B46F84682A}"/>
              </a:ext>
            </a:extLst>
          </p:cNvPr>
          <p:cNvSpPr>
            <a:spLocks noGrp="1"/>
          </p:cNvSpPr>
          <p:nvPr>
            <p:ph type="body" sz="quarter" idx="11" hasCustomPrompt="1"/>
          </p:nvPr>
        </p:nvSpPr>
        <p:spPr>
          <a:xfrm>
            <a:off x="178966" y="1042438"/>
            <a:ext cx="3299669" cy="1516669"/>
          </a:xfrm>
          <a:prstGeom prst="rect">
            <a:avLst/>
          </a:prstGeom>
        </p:spPr>
        <p:txBody>
          <a:bodyPr/>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dirty="0"/>
              <a:t>Headline goes here and should read quickly</a:t>
            </a:r>
          </a:p>
        </p:txBody>
      </p:sp>
      <p:sp>
        <p:nvSpPr>
          <p:cNvPr id="25" name="Text Placeholder 6">
            <a:extLst>
              <a:ext uri="{FF2B5EF4-FFF2-40B4-BE49-F238E27FC236}">
                <a16:creationId xmlns:a16="http://schemas.microsoft.com/office/drawing/2014/main" id="{0DB72225-AD50-874A-B776-E9A3AABCA5F2}"/>
              </a:ext>
            </a:extLst>
          </p:cNvPr>
          <p:cNvSpPr>
            <a:spLocks noGrp="1"/>
          </p:cNvSpPr>
          <p:nvPr>
            <p:ph type="body" sz="quarter" idx="12" hasCustomPrompt="1"/>
          </p:nvPr>
        </p:nvSpPr>
        <p:spPr>
          <a:xfrm>
            <a:off x="178966" y="2876107"/>
            <a:ext cx="3299669" cy="349929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35" name="Rectangle 10">
            <a:extLst>
              <a:ext uri="{FF2B5EF4-FFF2-40B4-BE49-F238E27FC236}">
                <a16:creationId xmlns:a16="http://schemas.microsoft.com/office/drawing/2014/main" id="{7D8B233E-F84E-0440-A5DF-7CD0010891E6}"/>
              </a:ext>
            </a:extLst>
          </p:cNvPr>
          <p:cNvSpPr/>
          <p:nvPr userDrawn="1"/>
        </p:nvSpPr>
        <p:spPr>
          <a:xfrm>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37" name="Slide Number">
            <a:extLst>
              <a:ext uri="{FF2B5EF4-FFF2-40B4-BE49-F238E27FC236}">
                <a16:creationId xmlns:a16="http://schemas.microsoft.com/office/drawing/2014/main" id="{A1DA8A70-F74B-C245-9B32-1445E75C4A39}"/>
              </a:ext>
            </a:extLst>
          </p:cNvPr>
          <p:cNvSpPr txBox="1">
            <a:spLocks/>
          </p:cNvSpPr>
          <p:nvPr userDrawn="1"/>
        </p:nvSpPr>
        <p:spPr>
          <a:xfrm>
            <a:off x="11656416" y="6466255"/>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38" name="JDPower_Logo16_red.png" descr="JDPower_Logo16_red.png">
            <a:extLst>
              <a:ext uri="{FF2B5EF4-FFF2-40B4-BE49-F238E27FC236}">
                <a16:creationId xmlns:a16="http://schemas.microsoft.com/office/drawing/2014/main" id="{10C916FA-29FD-274B-AF8F-C84C5D59A031}"/>
              </a:ext>
            </a:extLst>
          </p:cNvPr>
          <p:cNvPicPr>
            <a:picLocks noChangeAspect="1"/>
          </p:cNvPicPr>
          <p:nvPr userDrawn="1"/>
        </p:nvPicPr>
        <p:blipFill>
          <a:blip r:embed="rId2"/>
          <a:srcRect t="4125" b="4125"/>
          <a:stretch>
            <a:fillRect/>
          </a:stretch>
        </p:blipFill>
        <p:spPr>
          <a:xfrm>
            <a:off x="10841203" y="6497424"/>
            <a:ext cx="916053" cy="134356"/>
          </a:xfrm>
          <a:prstGeom prst="rect">
            <a:avLst/>
          </a:prstGeom>
          <a:ln w="3175">
            <a:miter lim="400000"/>
          </a:ln>
        </p:spPr>
      </p:pic>
    </p:spTree>
    <p:extLst>
      <p:ext uri="{BB962C8B-B14F-4D97-AF65-F5344CB8AC3E}">
        <p14:creationId xmlns:p14="http://schemas.microsoft.com/office/powerpoint/2010/main" val="190599529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ft column Chaptr Title Lt Grey w/rule">
    <p:bg>
      <p:bgPr>
        <a:solidFill>
          <a:srgbClr val="FFFFFF"/>
        </a:solidFill>
        <a:effectLst/>
      </p:bgPr>
    </p:bg>
    <p:spTree>
      <p:nvGrpSpPr>
        <p:cNvPr id="1" name=""/>
        <p:cNvGrpSpPr/>
        <p:nvPr/>
      </p:nvGrpSpPr>
      <p:grpSpPr>
        <a:xfrm>
          <a:off x="0" y="0"/>
          <a:ext cx="0" cy="0"/>
          <a:chOff x="0" y="0"/>
          <a:chExt cx="0" cy="0"/>
        </a:xfrm>
      </p:grpSpPr>
      <p:sp>
        <p:nvSpPr>
          <p:cNvPr id="324" name="Rectangle"/>
          <p:cNvSpPr/>
          <p:nvPr userDrawn="1"/>
        </p:nvSpPr>
        <p:spPr>
          <a:xfrm>
            <a:off x="1" y="-2"/>
            <a:ext cx="3621204"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dirty="0"/>
          </a:p>
        </p:txBody>
      </p:sp>
      <p:sp>
        <p:nvSpPr>
          <p:cNvPr id="14" name="Text Placeholder 2">
            <a:extLst>
              <a:ext uri="{FF2B5EF4-FFF2-40B4-BE49-F238E27FC236}">
                <a16:creationId xmlns:a16="http://schemas.microsoft.com/office/drawing/2014/main" id="{252A9155-24C5-1B46-9CC2-AD5EEB6E014F}"/>
              </a:ext>
            </a:extLst>
          </p:cNvPr>
          <p:cNvSpPr>
            <a:spLocks noGrp="1"/>
          </p:cNvSpPr>
          <p:nvPr>
            <p:ph type="body" sz="quarter" idx="10" hasCustomPrompt="1"/>
          </p:nvPr>
        </p:nvSpPr>
        <p:spPr>
          <a:xfrm>
            <a:off x="178966" y="359833"/>
            <a:ext cx="3299669" cy="552451"/>
          </a:xfrm>
          <a:prstGeom prst="rect">
            <a:avLst/>
          </a:prstGeom>
        </p:spPr>
        <p:txBody>
          <a:bodyPr/>
          <a:lstStyle>
            <a:lvl1pPr marL="0" indent="0">
              <a:buNone/>
              <a:defRPr sz="1600" b="1" i="0">
                <a:solidFill>
                  <a:srgbClr val="0070C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a:t>Chapter title goes here and shouldn’t be too many words</a:t>
            </a:r>
          </a:p>
        </p:txBody>
      </p:sp>
      <p:sp>
        <p:nvSpPr>
          <p:cNvPr id="15" name="Text Placeholder 4">
            <a:extLst>
              <a:ext uri="{FF2B5EF4-FFF2-40B4-BE49-F238E27FC236}">
                <a16:creationId xmlns:a16="http://schemas.microsoft.com/office/drawing/2014/main" id="{C6D9416C-A708-E44B-B71D-51354BC333CB}"/>
              </a:ext>
            </a:extLst>
          </p:cNvPr>
          <p:cNvSpPr>
            <a:spLocks noGrp="1"/>
          </p:cNvSpPr>
          <p:nvPr>
            <p:ph type="body" sz="quarter" idx="11" hasCustomPrompt="1"/>
          </p:nvPr>
        </p:nvSpPr>
        <p:spPr>
          <a:xfrm>
            <a:off x="178966" y="1042438"/>
            <a:ext cx="3299669" cy="1516669"/>
          </a:xfrm>
          <a:prstGeom prst="rect">
            <a:avLst/>
          </a:prstGeom>
        </p:spPr>
        <p:txBody>
          <a:bodyPr/>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dirty="0"/>
              <a:t>Headline goes here and should read quickly</a:t>
            </a:r>
          </a:p>
        </p:txBody>
      </p:sp>
      <p:sp>
        <p:nvSpPr>
          <p:cNvPr id="16" name="Text Placeholder 6">
            <a:extLst>
              <a:ext uri="{FF2B5EF4-FFF2-40B4-BE49-F238E27FC236}">
                <a16:creationId xmlns:a16="http://schemas.microsoft.com/office/drawing/2014/main" id="{C9A1540C-FBAB-794D-BB55-F61291354D70}"/>
              </a:ext>
            </a:extLst>
          </p:cNvPr>
          <p:cNvSpPr>
            <a:spLocks noGrp="1"/>
          </p:cNvSpPr>
          <p:nvPr>
            <p:ph type="body" sz="quarter" idx="12" hasCustomPrompt="1"/>
          </p:nvPr>
        </p:nvSpPr>
        <p:spPr>
          <a:xfrm>
            <a:off x="178966" y="2876107"/>
            <a:ext cx="3299669" cy="349929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1" name="Rectangle">
            <a:extLst>
              <a:ext uri="{FF2B5EF4-FFF2-40B4-BE49-F238E27FC236}">
                <a16:creationId xmlns:a16="http://schemas.microsoft.com/office/drawing/2014/main" id="{45B2B1B5-2FF8-DB4A-9C24-0BBB94E8E7D0}"/>
              </a:ext>
            </a:extLst>
          </p:cNvPr>
          <p:cNvSpPr/>
          <p:nvPr userDrawn="1"/>
        </p:nvSpPr>
        <p:spPr>
          <a:xfrm rot="16200000">
            <a:off x="1109438" y="1809907"/>
            <a:ext cx="92953"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23" name="Rectangle 10">
            <a:extLst>
              <a:ext uri="{FF2B5EF4-FFF2-40B4-BE49-F238E27FC236}">
                <a16:creationId xmlns:a16="http://schemas.microsoft.com/office/drawing/2014/main" id="{DA6CAC9C-57E7-FA47-8C24-80AB020AC104}"/>
              </a:ext>
            </a:extLst>
          </p:cNvPr>
          <p:cNvSpPr/>
          <p:nvPr userDrawn="1"/>
        </p:nvSpPr>
        <p:spPr>
          <a:xfrm>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24" name="Rectangle 23">
            <a:extLst>
              <a:ext uri="{FF2B5EF4-FFF2-40B4-BE49-F238E27FC236}">
                <a16:creationId xmlns:a16="http://schemas.microsoft.com/office/drawing/2014/main" id="{CB469B63-34C2-BE4B-B3AF-B2DBBD35954B}"/>
              </a:ext>
            </a:extLst>
          </p:cNvPr>
          <p:cNvSpPr/>
          <p:nvPr userDrawn="1"/>
        </p:nvSpPr>
        <p:spPr>
          <a:xfrm>
            <a:off x="17896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
        <p:nvSpPr>
          <p:cNvPr id="25" name="Slide Number">
            <a:extLst>
              <a:ext uri="{FF2B5EF4-FFF2-40B4-BE49-F238E27FC236}">
                <a16:creationId xmlns:a16="http://schemas.microsoft.com/office/drawing/2014/main" id="{EDD7E7B7-FA67-484D-A2AE-16C17FA4DF9F}"/>
              </a:ext>
            </a:extLst>
          </p:cNvPr>
          <p:cNvSpPr txBox="1">
            <a:spLocks/>
          </p:cNvSpPr>
          <p:nvPr userDrawn="1"/>
        </p:nvSpPr>
        <p:spPr>
          <a:xfrm>
            <a:off x="11656416" y="6466255"/>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26" name="JDPower_Logo16_red.png" descr="JDPower_Logo16_red.png">
            <a:extLst>
              <a:ext uri="{FF2B5EF4-FFF2-40B4-BE49-F238E27FC236}">
                <a16:creationId xmlns:a16="http://schemas.microsoft.com/office/drawing/2014/main" id="{8CC20371-1063-674E-8201-65A1CB52F0D5}"/>
              </a:ext>
            </a:extLst>
          </p:cNvPr>
          <p:cNvPicPr>
            <a:picLocks noChangeAspect="1"/>
          </p:cNvPicPr>
          <p:nvPr userDrawn="1"/>
        </p:nvPicPr>
        <p:blipFill>
          <a:blip r:embed="rId2"/>
          <a:srcRect t="4125" b="4125"/>
          <a:stretch>
            <a:fillRect/>
          </a:stretch>
        </p:blipFill>
        <p:spPr>
          <a:xfrm>
            <a:off x="10841203" y="6497424"/>
            <a:ext cx="916053" cy="134356"/>
          </a:xfrm>
          <a:prstGeom prst="rect">
            <a:avLst/>
          </a:prstGeom>
          <a:ln w="3175">
            <a:miter lim="400000"/>
          </a:ln>
        </p:spPr>
      </p:pic>
    </p:spTree>
    <p:extLst>
      <p:ext uri="{BB962C8B-B14F-4D97-AF65-F5344CB8AC3E}">
        <p14:creationId xmlns:p14="http://schemas.microsoft.com/office/powerpoint/2010/main" val="139362582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ft column text - Lt Grey">
    <p:bg>
      <p:bgPr>
        <a:solidFill>
          <a:srgbClr val="FFFFFF"/>
        </a:solidFill>
        <a:effectLst/>
      </p:bgPr>
    </p:bg>
    <p:spTree>
      <p:nvGrpSpPr>
        <p:cNvPr id="1" name=""/>
        <p:cNvGrpSpPr/>
        <p:nvPr/>
      </p:nvGrpSpPr>
      <p:grpSpPr>
        <a:xfrm>
          <a:off x="0" y="0"/>
          <a:ext cx="0" cy="0"/>
          <a:chOff x="0" y="0"/>
          <a:chExt cx="0" cy="0"/>
        </a:xfrm>
      </p:grpSpPr>
      <p:sp>
        <p:nvSpPr>
          <p:cNvPr id="22" name="Rectangle">
            <a:extLst>
              <a:ext uri="{FF2B5EF4-FFF2-40B4-BE49-F238E27FC236}">
                <a16:creationId xmlns:a16="http://schemas.microsoft.com/office/drawing/2014/main" id="{9DDE9F96-3DB6-0D40-8189-5E00B8F439B1}"/>
              </a:ext>
            </a:extLst>
          </p:cNvPr>
          <p:cNvSpPr/>
          <p:nvPr userDrawn="1"/>
        </p:nvSpPr>
        <p:spPr>
          <a:xfrm>
            <a:off x="1" y="-2"/>
            <a:ext cx="3621204"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dirty="0"/>
          </a:p>
        </p:txBody>
      </p:sp>
      <p:sp>
        <p:nvSpPr>
          <p:cNvPr id="23" name="Text Placeholder 2">
            <a:extLst>
              <a:ext uri="{FF2B5EF4-FFF2-40B4-BE49-F238E27FC236}">
                <a16:creationId xmlns:a16="http://schemas.microsoft.com/office/drawing/2014/main" id="{76E805B3-B0FD-D24E-A305-D63335E0600B}"/>
              </a:ext>
            </a:extLst>
          </p:cNvPr>
          <p:cNvSpPr>
            <a:spLocks noGrp="1"/>
          </p:cNvSpPr>
          <p:nvPr>
            <p:ph type="body" sz="quarter" idx="10" hasCustomPrompt="1"/>
          </p:nvPr>
        </p:nvSpPr>
        <p:spPr>
          <a:xfrm>
            <a:off x="178966" y="2100079"/>
            <a:ext cx="3299669" cy="552451"/>
          </a:xfrm>
          <a:prstGeom prst="rect">
            <a:avLst/>
          </a:prstGeom>
        </p:spPr>
        <p:txBody>
          <a:bodyPr/>
          <a:lstStyle>
            <a:lvl1pPr marL="0" indent="0">
              <a:buNone/>
              <a:defRPr sz="1600" b="1" i="0">
                <a:solidFill>
                  <a:srgbClr val="0070C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err="1"/>
              <a:t>Subheadline</a:t>
            </a:r>
            <a:r>
              <a:rPr lang="en-US" dirty="0"/>
              <a:t> goes here and shouldn’t be too many words</a:t>
            </a:r>
          </a:p>
        </p:txBody>
      </p:sp>
      <p:sp>
        <p:nvSpPr>
          <p:cNvPr id="24" name="Text Placeholder 4">
            <a:extLst>
              <a:ext uri="{FF2B5EF4-FFF2-40B4-BE49-F238E27FC236}">
                <a16:creationId xmlns:a16="http://schemas.microsoft.com/office/drawing/2014/main" id="{2F8182FC-E9EF-FF4B-AC69-51B46F84682A}"/>
              </a:ext>
            </a:extLst>
          </p:cNvPr>
          <p:cNvSpPr>
            <a:spLocks noGrp="1"/>
          </p:cNvSpPr>
          <p:nvPr>
            <p:ph type="body" sz="quarter" idx="11" hasCustomPrompt="1"/>
          </p:nvPr>
        </p:nvSpPr>
        <p:spPr>
          <a:xfrm>
            <a:off x="178966" y="359833"/>
            <a:ext cx="3299669" cy="1516669"/>
          </a:xfrm>
          <a:prstGeom prst="rect">
            <a:avLst/>
          </a:prstGeom>
        </p:spPr>
        <p:txBody>
          <a:bodyPr/>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dirty="0"/>
              <a:t>Headline goes here and should read quickly</a:t>
            </a:r>
          </a:p>
        </p:txBody>
      </p:sp>
      <p:sp>
        <p:nvSpPr>
          <p:cNvPr id="25" name="Text Placeholder 6">
            <a:extLst>
              <a:ext uri="{FF2B5EF4-FFF2-40B4-BE49-F238E27FC236}">
                <a16:creationId xmlns:a16="http://schemas.microsoft.com/office/drawing/2014/main" id="{0DB72225-AD50-874A-B776-E9A3AABCA5F2}"/>
              </a:ext>
            </a:extLst>
          </p:cNvPr>
          <p:cNvSpPr>
            <a:spLocks noGrp="1"/>
          </p:cNvSpPr>
          <p:nvPr>
            <p:ph type="body" sz="quarter" idx="12" hasCustomPrompt="1"/>
          </p:nvPr>
        </p:nvSpPr>
        <p:spPr>
          <a:xfrm>
            <a:off x="178966" y="2876107"/>
            <a:ext cx="3299669" cy="349929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1" name="Rectangle 10">
            <a:extLst>
              <a:ext uri="{FF2B5EF4-FFF2-40B4-BE49-F238E27FC236}">
                <a16:creationId xmlns:a16="http://schemas.microsoft.com/office/drawing/2014/main" id="{12F60AF5-E96D-0243-9AD6-1E44D3D873D2}"/>
              </a:ext>
            </a:extLst>
          </p:cNvPr>
          <p:cNvSpPr/>
          <p:nvPr userDrawn="1"/>
        </p:nvSpPr>
        <p:spPr>
          <a:xfrm>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12" name="Rectangle 11">
            <a:extLst>
              <a:ext uri="{FF2B5EF4-FFF2-40B4-BE49-F238E27FC236}">
                <a16:creationId xmlns:a16="http://schemas.microsoft.com/office/drawing/2014/main" id="{18A79027-D2DF-E242-A0EA-7DBEE2528D63}"/>
              </a:ext>
            </a:extLst>
          </p:cNvPr>
          <p:cNvSpPr/>
          <p:nvPr userDrawn="1"/>
        </p:nvSpPr>
        <p:spPr>
          <a:xfrm>
            <a:off x="17896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
        <p:nvSpPr>
          <p:cNvPr id="13" name="Slide Number">
            <a:extLst>
              <a:ext uri="{FF2B5EF4-FFF2-40B4-BE49-F238E27FC236}">
                <a16:creationId xmlns:a16="http://schemas.microsoft.com/office/drawing/2014/main" id="{A551E0B3-A3C4-C846-96D5-2232D6F331B6}"/>
              </a:ext>
            </a:extLst>
          </p:cNvPr>
          <p:cNvSpPr txBox="1">
            <a:spLocks/>
          </p:cNvSpPr>
          <p:nvPr userDrawn="1"/>
        </p:nvSpPr>
        <p:spPr>
          <a:xfrm>
            <a:off x="11656416" y="6466255"/>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4" name="JDPower_Logo16_red.png" descr="JDPower_Logo16_red.png">
            <a:extLst>
              <a:ext uri="{FF2B5EF4-FFF2-40B4-BE49-F238E27FC236}">
                <a16:creationId xmlns:a16="http://schemas.microsoft.com/office/drawing/2014/main" id="{E531F317-A1E7-8041-A6C0-43A583EC6F32}"/>
              </a:ext>
            </a:extLst>
          </p:cNvPr>
          <p:cNvPicPr>
            <a:picLocks noChangeAspect="1"/>
          </p:cNvPicPr>
          <p:nvPr userDrawn="1"/>
        </p:nvPicPr>
        <p:blipFill>
          <a:blip r:embed="rId2"/>
          <a:srcRect t="4125" b="4125"/>
          <a:stretch>
            <a:fillRect/>
          </a:stretch>
        </p:blipFill>
        <p:spPr>
          <a:xfrm>
            <a:off x="10841203" y="6497424"/>
            <a:ext cx="916053" cy="134356"/>
          </a:xfrm>
          <a:prstGeom prst="rect">
            <a:avLst/>
          </a:prstGeom>
          <a:ln w="3175">
            <a:miter lim="400000"/>
          </a:ln>
        </p:spPr>
      </p:pic>
    </p:spTree>
    <p:extLst>
      <p:ext uri="{BB962C8B-B14F-4D97-AF65-F5344CB8AC3E}">
        <p14:creationId xmlns:p14="http://schemas.microsoft.com/office/powerpoint/2010/main" val="90595018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ft column text - Lt Grey w/rul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 y="-2"/>
            <a:ext cx="3621204"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dirty="0"/>
          </a:p>
        </p:txBody>
      </p:sp>
      <p:sp>
        <p:nvSpPr>
          <p:cNvPr id="15" name="Text Placeholder 4">
            <a:extLst>
              <a:ext uri="{FF2B5EF4-FFF2-40B4-BE49-F238E27FC236}">
                <a16:creationId xmlns:a16="http://schemas.microsoft.com/office/drawing/2014/main" id="{C6D9416C-A708-E44B-B71D-51354BC333CB}"/>
              </a:ext>
            </a:extLst>
          </p:cNvPr>
          <p:cNvSpPr>
            <a:spLocks noGrp="1"/>
          </p:cNvSpPr>
          <p:nvPr>
            <p:ph type="body" sz="quarter" idx="11" hasCustomPrompt="1"/>
          </p:nvPr>
        </p:nvSpPr>
        <p:spPr>
          <a:xfrm>
            <a:off x="178966" y="359833"/>
            <a:ext cx="3299669" cy="1516669"/>
          </a:xfrm>
          <a:prstGeom prst="rect">
            <a:avLst/>
          </a:prstGeom>
        </p:spPr>
        <p:txBody>
          <a:bodyPr/>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dirty="0"/>
              <a:t>Headline goes here and should read quickly</a:t>
            </a:r>
          </a:p>
        </p:txBody>
      </p:sp>
      <p:sp>
        <p:nvSpPr>
          <p:cNvPr id="16" name="Text Placeholder 6">
            <a:extLst>
              <a:ext uri="{FF2B5EF4-FFF2-40B4-BE49-F238E27FC236}">
                <a16:creationId xmlns:a16="http://schemas.microsoft.com/office/drawing/2014/main" id="{C9A1540C-FBAB-794D-BB55-F61291354D70}"/>
              </a:ext>
            </a:extLst>
          </p:cNvPr>
          <p:cNvSpPr>
            <a:spLocks noGrp="1"/>
          </p:cNvSpPr>
          <p:nvPr>
            <p:ph type="body" sz="quarter" idx="12" hasCustomPrompt="1"/>
          </p:nvPr>
        </p:nvSpPr>
        <p:spPr>
          <a:xfrm>
            <a:off x="178966" y="2876107"/>
            <a:ext cx="3299669" cy="349929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dirty="0"/>
              <a:t>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Body copy goes here lorem ipsum dolor sit lorem ipsum sit </a:t>
            </a:r>
            <a:r>
              <a:rPr lang="en-US" dirty="0" err="1"/>
              <a:t>amet</a:t>
            </a:r>
            <a:r>
              <a:rPr lang="en-US" dirty="0"/>
              <a:t> lorem ipsum dolor sit </a:t>
            </a:r>
            <a:r>
              <a:rPr lang="en-US" dirty="0" err="1"/>
              <a:t>amet</a:t>
            </a:r>
            <a:r>
              <a:rPr lang="en-US" dirty="0"/>
              <a:t> dolor ipsum </a:t>
            </a:r>
            <a:r>
              <a:rPr lang="en-US" dirty="0" err="1"/>
              <a:t>amet</a:t>
            </a:r>
            <a:r>
              <a:rPr lang="en-US" dirty="0"/>
              <a:t> sit lorem </a:t>
            </a:r>
            <a:r>
              <a:rPr lang="en-US" dirty="0" err="1"/>
              <a:t>amet</a:t>
            </a:r>
            <a:r>
              <a:rPr lang="en-US" dirty="0"/>
              <a:t> sit ipsum. </a:t>
            </a:r>
          </a:p>
        </p:txBody>
      </p:sp>
      <p:sp>
        <p:nvSpPr>
          <p:cNvPr id="12" name="Text Placeholder 2">
            <a:extLst>
              <a:ext uri="{FF2B5EF4-FFF2-40B4-BE49-F238E27FC236}">
                <a16:creationId xmlns:a16="http://schemas.microsoft.com/office/drawing/2014/main" id="{CD4F11E5-EA2B-A249-8B83-A213C4EFCECF}"/>
              </a:ext>
            </a:extLst>
          </p:cNvPr>
          <p:cNvSpPr>
            <a:spLocks noGrp="1"/>
          </p:cNvSpPr>
          <p:nvPr>
            <p:ph type="body" sz="quarter" idx="13" hasCustomPrompt="1"/>
          </p:nvPr>
        </p:nvSpPr>
        <p:spPr>
          <a:xfrm>
            <a:off x="178966" y="2100079"/>
            <a:ext cx="3299669" cy="552451"/>
          </a:xfrm>
          <a:prstGeom prst="rect">
            <a:avLst/>
          </a:prstGeom>
        </p:spPr>
        <p:txBody>
          <a:bodyPr/>
          <a:lstStyle>
            <a:lvl1pPr marL="0" indent="0">
              <a:buNone/>
              <a:defRPr sz="1600" b="1" i="0">
                <a:solidFill>
                  <a:srgbClr val="0070C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dirty="0" err="1"/>
              <a:t>Subheadline</a:t>
            </a:r>
            <a:r>
              <a:rPr lang="en-US" dirty="0"/>
              <a:t> goes here and shouldn’t be too many words</a:t>
            </a:r>
          </a:p>
        </p:txBody>
      </p:sp>
      <p:sp>
        <p:nvSpPr>
          <p:cNvPr id="13" name="Rectangle 10">
            <a:extLst>
              <a:ext uri="{FF2B5EF4-FFF2-40B4-BE49-F238E27FC236}">
                <a16:creationId xmlns:a16="http://schemas.microsoft.com/office/drawing/2014/main" id="{F9416467-E838-E345-B92D-A63E122E4F43}"/>
              </a:ext>
            </a:extLst>
          </p:cNvPr>
          <p:cNvSpPr/>
          <p:nvPr userDrawn="1"/>
        </p:nvSpPr>
        <p:spPr>
          <a:xfrm>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14" name="Rectangle 13">
            <a:extLst>
              <a:ext uri="{FF2B5EF4-FFF2-40B4-BE49-F238E27FC236}">
                <a16:creationId xmlns:a16="http://schemas.microsoft.com/office/drawing/2014/main" id="{744F5CA8-75CF-FB48-B987-C67788E8A21F}"/>
              </a:ext>
            </a:extLst>
          </p:cNvPr>
          <p:cNvSpPr/>
          <p:nvPr userDrawn="1"/>
        </p:nvSpPr>
        <p:spPr>
          <a:xfrm>
            <a:off x="17896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rPr>
              <a:t>© 2020 J.D. Power. All Rights Reserved. CONFIDENTIAL &amp; PROPRIETARY</a:t>
            </a:r>
          </a:p>
        </p:txBody>
      </p:sp>
      <p:sp>
        <p:nvSpPr>
          <p:cNvPr id="20" name="Slide Number">
            <a:extLst>
              <a:ext uri="{FF2B5EF4-FFF2-40B4-BE49-F238E27FC236}">
                <a16:creationId xmlns:a16="http://schemas.microsoft.com/office/drawing/2014/main" id="{D1329A95-1886-4544-AA7D-3371F386F3BE}"/>
              </a:ext>
            </a:extLst>
          </p:cNvPr>
          <p:cNvSpPr txBox="1">
            <a:spLocks/>
          </p:cNvSpPr>
          <p:nvPr userDrawn="1"/>
        </p:nvSpPr>
        <p:spPr>
          <a:xfrm>
            <a:off x="11656416" y="6466255"/>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21" name="JDPower_Logo16_red.png" descr="JDPower_Logo16_red.png">
            <a:extLst>
              <a:ext uri="{FF2B5EF4-FFF2-40B4-BE49-F238E27FC236}">
                <a16:creationId xmlns:a16="http://schemas.microsoft.com/office/drawing/2014/main" id="{A76FF97A-1F63-6B42-B384-84CCB4605112}"/>
              </a:ext>
            </a:extLst>
          </p:cNvPr>
          <p:cNvPicPr>
            <a:picLocks noChangeAspect="1"/>
          </p:cNvPicPr>
          <p:nvPr userDrawn="1"/>
        </p:nvPicPr>
        <p:blipFill>
          <a:blip r:embed="rId2"/>
          <a:srcRect t="4125" b="4125"/>
          <a:stretch>
            <a:fillRect/>
          </a:stretch>
        </p:blipFill>
        <p:spPr>
          <a:xfrm>
            <a:off x="10841203" y="6497424"/>
            <a:ext cx="916053" cy="134356"/>
          </a:xfrm>
          <a:prstGeom prst="rect">
            <a:avLst/>
          </a:prstGeom>
          <a:ln w="3175">
            <a:miter lim="400000"/>
          </a:ln>
        </p:spPr>
      </p:pic>
      <p:sp>
        <p:nvSpPr>
          <p:cNvPr id="22" name="Rectangle">
            <a:extLst>
              <a:ext uri="{FF2B5EF4-FFF2-40B4-BE49-F238E27FC236}">
                <a16:creationId xmlns:a16="http://schemas.microsoft.com/office/drawing/2014/main" id="{800A9F62-3FBB-2D4F-B747-0B613C044C42}"/>
              </a:ext>
            </a:extLst>
          </p:cNvPr>
          <p:cNvSpPr/>
          <p:nvPr userDrawn="1"/>
        </p:nvSpPr>
        <p:spPr>
          <a:xfrm rot="16200000">
            <a:off x="1079624" y="1053238"/>
            <a:ext cx="92953"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2487324751"/>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C12BCB6E-0C0B-5244-86E5-7D07BBAAB0F1}"/>
              </a:ext>
            </a:extLst>
          </p:cNvPr>
          <p:cNvSpPr/>
          <p:nvPr userDrawn="1"/>
        </p:nvSpPr>
        <p:spPr>
          <a:xfrm>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14" name="Rectangle 13">
            <a:extLst>
              <a:ext uri="{FF2B5EF4-FFF2-40B4-BE49-F238E27FC236}">
                <a16:creationId xmlns:a16="http://schemas.microsoft.com/office/drawing/2014/main" id="{3EF4039E-4804-AF45-A922-6F9B11C8E839}"/>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cap="none" spc="0" normalizeH="0" baseline="0" dirty="0">
                <a:ln>
                  <a:noFill/>
                </a:ln>
                <a:solidFill>
                  <a:schemeClr val="tx2"/>
                </a:solidFill>
                <a:effectLst/>
                <a:uFillTx/>
                <a:latin typeface="Arial"/>
                <a:ea typeface="Arial"/>
                <a:cs typeface="Arial"/>
                <a:sym typeface="Arial"/>
              </a:rPr>
              <a:t>© 2020 J.D. Power. All Rights Reserved. Charts, graphs, data and insights extracted from this publication must be accompanied by a statement identifying J.D. Power as the publisher and the J.D. Power Financial Services </a:t>
            </a:r>
            <a:br>
              <a:rPr kumimoji="0" lang="en-US" sz="800" b="0" i="0" u="none" strike="noStrike" cap="none" spc="0" normalizeH="0" baseline="0" dirty="0">
                <a:ln>
                  <a:noFill/>
                </a:ln>
                <a:solidFill>
                  <a:schemeClr val="tx2"/>
                </a:solidFill>
                <a:effectLst/>
                <a:uFillTx/>
                <a:latin typeface="Arial"/>
                <a:ea typeface="Arial"/>
                <a:cs typeface="Arial"/>
                <a:sym typeface="Arial"/>
              </a:rPr>
            </a:br>
            <a:r>
              <a:rPr kumimoji="0" lang="en-US" sz="800" b="0" i="0" u="none" strike="noStrike" cap="none" spc="0" normalizeH="0" baseline="0" dirty="0">
                <a:ln>
                  <a:noFill/>
                </a:ln>
                <a:solidFill>
                  <a:schemeClr val="tx2"/>
                </a:solidFill>
                <a:effectLst/>
                <a:uFillTx/>
                <a:latin typeface="Arial"/>
                <a:ea typeface="Arial"/>
                <a:cs typeface="Arial"/>
                <a:sym typeface="Arial"/>
              </a:rPr>
              <a:t>Covid-19 Pulse </a:t>
            </a:r>
            <a:r>
              <a:rPr kumimoji="0" lang="en-US" sz="800" b="0" i="0" u="none" strike="noStrike" cap="none" spc="0" normalizeH="0" baseline="0" dirty="0" err="1">
                <a:ln>
                  <a:noFill/>
                </a:ln>
                <a:solidFill>
                  <a:schemeClr val="tx2"/>
                </a:solidFill>
                <a:effectLst/>
                <a:uFillTx/>
                <a:latin typeface="Arial"/>
                <a:ea typeface="Arial"/>
                <a:cs typeface="Arial"/>
                <a:sym typeface="Arial"/>
              </a:rPr>
              <a:t>Survey</a:t>
            </a:r>
            <a:r>
              <a:rPr kumimoji="0" lang="en-US" sz="800" b="0" i="0" u="none" strike="noStrike" cap="none" spc="0" normalizeH="0" baseline="30000" dirty="0" err="1">
                <a:ln>
                  <a:noFill/>
                </a:ln>
                <a:solidFill>
                  <a:schemeClr val="tx2"/>
                </a:solidFill>
                <a:effectLst/>
                <a:uFillTx/>
                <a:latin typeface="Arial"/>
                <a:ea typeface="Arial"/>
                <a:cs typeface="Arial"/>
                <a:sym typeface="Arial"/>
              </a:rPr>
              <a:t>SM</a:t>
            </a:r>
            <a:r>
              <a:rPr kumimoji="0" lang="en-US" sz="800" b="0" i="0" u="none" strike="noStrike" cap="none" spc="0" normalizeH="0" baseline="0" dirty="0">
                <a:ln>
                  <a:noFill/>
                </a:ln>
                <a:solidFill>
                  <a:schemeClr val="tx2"/>
                </a:solidFill>
                <a:effectLst/>
                <a:uFillTx/>
                <a:latin typeface="Arial"/>
                <a:ea typeface="Arial"/>
                <a:cs typeface="Arial"/>
                <a:sym typeface="Arial"/>
              </a:rPr>
              <a:t> as the source. No advertising or other promotional use can be made of the information in this publication or J.D. Power study results without the express prior written consent of J.D. Power.</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75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5" name="Slide Number">
            <a:extLst>
              <a:ext uri="{FF2B5EF4-FFF2-40B4-BE49-F238E27FC236}">
                <a16:creationId xmlns:a16="http://schemas.microsoft.com/office/drawing/2014/main" id="{350AE77F-FB58-D145-B37B-30958DD0E53B}"/>
              </a:ext>
            </a:extLst>
          </p:cNvPr>
          <p:cNvSpPr txBox="1">
            <a:spLocks/>
          </p:cNvSpPr>
          <p:nvPr userDrawn="1"/>
        </p:nvSpPr>
        <p:spPr>
          <a:xfrm>
            <a:off x="11656416" y="6466255"/>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dirty="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6" name="JDPower_Logo16_red.png" descr="JDPower_Logo16_red.png">
            <a:extLst>
              <a:ext uri="{FF2B5EF4-FFF2-40B4-BE49-F238E27FC236}">
                <a16:creationId xmlns:a16="http://schemas.microsoft.com/office/drawing/2014/main" id="{F7243FA2-09B2-6649-812A-75B0BEB53DE9}"/>
              </a:ext>
            </a:extLst>
          </p:cNvPr>
          <p:cNvPicPr>
            <a:picLocks noChangeAspect="1"/>
          </p:cNvPicPr>
          <p:nvPr userDrawn="1"/>
        </p:nvPicPr>
        <p:blipFill>
          <a:blip r:embed="rId60"/>
          <a:srcRect t="4125" b="4125"/>
          <a:stretch>
            <a:fillRect/>
          </a:stretch>
        </p:blipFill>
        <p:spPr>
          <a:xfrm>
            <a:off x="10841203" y="6497424"/>
            <a:ext cx="916053" cy="134356"/>
          </a:xfrm>
          <a:prstGeom prst="rect">
            <a:avLst/>
          </a:prstGeom>
          <a:ln w="3175">
            <a:miter lim="400000"/>
          </a:ln>
        </p:spPr>
      </p:pic>
    </p:spTree>
  </p:cSld>
  <p:clrMap bg1="lt1" tx1="dk1" bg2="lt2" tx2="dk2" accent1="accent1" accent2="accent2" accent3="accent3" accent4="accent4" accent5="accent5" accent6="accent6" hlink="hlink" folHlink="folHlink"/>
  <p:sldLayoutIdLst>
    <p:sldLayoutId id="2147483697" r:id="rId1"/>
    <p:sldLayoutId id="2147483675" r:id="rId2"/>
    <p:sldLayoutId id="2147483698" r:id="rId3"/>
    <p:sldLayoutId id="2147483693" r:id="rId4"/>
    <p:sldLayoutId id="2147483728" r:id="rId5"/>
    <p:sldLayoutId id="2147483732" r:id="rId6"/>
    <p:sldLayoutId id="2147483733" r:id="rId7"/>
    <p:sldLayoutId id="2147483740" r:id="rId8"/>
    <p:sldLayoutId id="2147483741" r:id="rId9"/>
    <p:sldLayoutId id="2147483677" r:id="rId10"/>
    <p:sldLayoutId id="2147483742" r:id="rId11"/>
    <p:sldLayoutId id="2147483743" r:id="rId12"/>
    <p:sldLayoutId id="2147483720" r:id="rId13"/>
    <p:sldLayoutId id="2147483721" r:id="rId14"/>
    <p:sldLayoutId id="2147483722" r:id="rId15"/>
    <p:sldLayoutId id="2147483746" r:id="rId16"/>
    <p:sldLayoutId id="2147483747" r:id="rId17"/>
    <p:sldLayoutId id="2147483685" r:id="rId18"/>
    <p:sldLayoutId id="2147483686" r:id="rId19"/>
    <p:sldLayoutId id="2147483716" r:id="rId20"/>
    <p:sldLayoutId id="2147483717" r:id="rId21"/>
    <p:sldLayoutId id="2147483718" r:id="rId22"/>
    <p:sldLayoutId id="2147483719" r:id="rId23"/>
    <p:sldLayoutId id="2147483724" r:id="rId24"/>
    <p:sldLayoutId id="2147483729" r:id="rId25"/>
    <p:sldLayoutId id="2147483735" r:id="rId26"/>
    <p:sldLayoutId id="2147483689" r:id="rId27"/>
    <p:sldLayoutId id="2147483736" r:id="rId28"/>
    <p:sldLayoutId id="2147483750" r:id="rId29"/>
    <p:sldLayoutId id="2147483754" r:id="rId30"/>
    <p:sldLayoutId id="2147483757" r:id="rId31"/>
    <p:sldLayoutId id="2147483758" r:id="rId32"/>
    <p:sldLayoutId id="2147483751" r:id="rId33"/>
    <p:sldLayoutId id="2147483759" r:id="rId34"/>
    <p:sldLayoutId id="2147483756" r:id="rId35"/>
    <p:sldLayoutId id="2147483755" r:id="rId36"/>
    <p:sldLayoutId id="2147483752" r:id="rId37"/>
    <p:sldLayoutId id="2147483688" r:id="rId38"/>
    <p:sldLayoutId id="2147483753" r:id="rId39"/>
    <p:sldLayoutId id="2147483691" r:id="rId40"/>
    <p:sldLayoutId id="2147483679" r:id="rId41"/>
    <p:sldLayoutId id="2147483737" r:id="rId42"/>
    <p:sldLayoutId id="2147483680" r:id="rId43"/>
    <p:sldLayoutId id="2147483682" r:id="rId44"/>
    <p:sldLayoutId id="2147483738" r:id="rId45"/>
    <p:sldLayoutId id="2147483739" r:id="rId46"/>
    <p:sldLayoutId id="2147483678" r:id="rId47"/>
    <p:sldLayoutId id="2147483709" r:id="rId48"/>
    <p:sldLayoutId id="2147483684" r:id="rId49"/>
    <p:sldLayoutId id="2147483734" r:id="rId50"/>
    <p:sldLayoutId id="2147483650" r:id="rId51"/>
    <p:sldLayoutId id="2147483707" r:id="rId52"/>
    <p:sldLayoutId id="2147483744" r:id="rId53"/>
    <p:sldLayoutId id="2147483714" r:id="rId54"/>
    <p:sldLayoutId id="2147483730" r:id="rId55"/>
    <p:sldLayoutId id="2147483711" r:id="rId56"/>
    <p:sldLayoutId id="2147483748" r:id="rId57"/>
    <p:sldLayoutId id="2147483749" r:id="rId58"/>
  </p:sldLayoutIdLst>
  <p:transition spd="med"/>
  <p:hf hdr="0" ftr="0" dt="0"/>
  <p:txStyles>
    <p:titleStyle>
      <a:lvl1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1pPr>
      <a:lvl2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p:titleStyle>
    <p:bodyStyle>
      <a:lvl1pPr marL="228594" marR="0" indent="-228594" algn="l" defTabSz="914377" rtl="0" latinLnBrk="0">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882" marR="0" indent="-266693" algn="l" defTabSz="914377" rtl="0" latinLnBrk="0">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09" marR="0" indent="-320032" algn="l" defTabSz="914377" rtl="0" latinLnBrk="0">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40832" marR="0" indent="-369267" algn="l" defTabSz="914377" rtl="0" latinLnBrk="0">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98021" marR="0" indent="-369267" algn="l" defTabSz="914377" rtl="0" latinLnBrk="0">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55210" marR="0" indent="-369267" algn="l" defTabSz="914377" rtl="0" latinLnBrk="0">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112398" marR="0" indent="-369267" algn="l" defTabSz="914377" rtl="0" latinLnBrk="0">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69587" marR="0" indent="-369267" algn="l" defTabSz="914377" rtl="0" latinLnBrk="0">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26775" marR="0" indent="-369267" algn="l" defTabSz="914377" rtl="0" latinLnBrk="0">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37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189" algn="r" defTabSz="91437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377" algn="r" defTabSz="91437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566" algn="r" defTabSz="91437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754" algn="r" defTabSz="91437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5943" algn="r" defTabSz="91437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131" algn="r" defTabSz="91437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320" algn="r" defTabSz="91437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509" algn="r" defTabSz="91437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es.Miller@jdpa.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hyperlink" Target="mailto:James.Miller@jdpa.com" TargetMode="Externa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1800" dirty="0"/>
              <a:t>April 27-30, 2020</a:t>
            </a:r>
          </a:p>
        </p:txBody>
      </p:sp>
      <p:sp>
        <p:nvSpPr>
          <p:cNvPr id="4" name="Title 3"/>
          <p:cNvSpPr>
            <a:spLocks noGrp="1"/>
          </p:cNvSpPr>
          <p:nvPr>
            <p:ph type="title"/>
          </p:nvPr>
        </p:nvSpPr>
        <p:spPr>
          <a:xfrm>
            <a:off x="5460860" y="2699305"/>
            <a:ext cx="6285867" cy="898923"/>
          </a:xfrm>
        </p:spPr>
        <p:txBody>
          <a:bodyPr>
            <a:normAutofit/>
          </a:bodyPr>
          <a:lstStyle/>
          <a:p>
            <a:r>
              <a:rPr lang="en-US" dirty="0"/>
              <a:t>Canadian Financial Services COVID-19 Pulse Survey </a:t>
            </a:r>
            <a:endParaRPr lang="en-US" b="0" baseline="30000" dirty="0"/>
          </a:p>
        </p:txBody>
      </p:sp>
      <p:sp>
        <p:nvSpPr>
          <p:cNvPr id="6" name="Text Placeholder 5">
            <a:extLst>
              <a:ext uri="{FF2B5EF4-FFF2-40B4-BE49-F238E27FC236}">
                <a16:creationId xmlns:a16="http://schemas.microsoft.com/office/drawing/2014/main" id="{0A0D3AD8-7C53-47D1-AEB4-270EF70B13C8}"/>
              </a:ext>
            </a:extLst>
          </p:cNvPr>
          <p:cNvSpPr>
            <a:spLocks noGrp="1"/>
          </p:cNvSpPr>
          <p:nvPr>
            <p:ph type="body" sz="quarter" idx="15"/>
          </p:nvPr>
        </p:nvSpPr>
        <p:spPr>
          <a:xfrm>
            <a:off x="5616857" y="5811906"/>
            <a:ext cx="1906523" cy="273969"/>
          </a:xfrm>
        </p:spPr>
        <p:txBody>
          <a:bodyPr/>
          <a:lstStyle/>
          <a:p>
            <a:r>
              <a:rPr lang="en-US" dirty="0">
                <a:latin typeface="+mn-lt"/>
              </a:rPr>
              <a:t>May 1, 2020</a:t>
            </a:r>
          </a:p>
        </p:txBody>
      </p:sp>
      <p:sp>
        <p:nvSpPr>
          <p:cNvPr id="3" name="Text Placeholder 2">
            <a:extLst>
              <a:ext uri="{FF2B5EF4-FFF2-40B4-BE49-F238E27FC236}">
                <a16:creationId xmlns:a16="http://schemas.microsoft.com/office/drawing/2014/main" id="{00238686-8150-4CCA-94BA-338C2CECB0A0}"/>
              </a:ext>
            </a:extLst>
          </p:cNvPr>
          <p:cNvSpPr>
            <a:spLocks noGrp="1"/>
          </p:cNvSpPr>
          <p:nvPr>
            <p:ph type="body" sz="quarter" idx="16"/>
          </p:nvPr>
        </p:nvSpPr>
        <p:spPr>
          <a:xfrm>
            <a:off x="5616857" y="5157934"/>
            <a:ext cx="6373085" cy="273969"/>
          </a:xfrm>
          <a:prstGeom prst="rect">
            <a:avLst/>
          </a:prstGeom>
        </p:spPr>
        <p:txBody>
          <a:bodyPr/>
          <a:lstStyle/>
          <a:p>
            <a:r>
              <a:rPr lang="en-US" sz="1600" dirty="0"/>
              <a:t>Jim Miller – Vice President, Banking and Payments Intelligence</a:t>
            </a:r>
          </a:p>
          <a:p>
            <a:r>
              <a:rPr lang="en-US" sz="1600" dirty="0">
                <a:hlinkClick r:id="rId3">
                  <a:extLst>
                    <a:ext uri="{A12FA001-AC4F-418D-AE19-62706E023703}">
                      <ahyp:hlinkClr xmlns:ahyp="http://schemas.microsoft.com/office/drawing/2018/hyperlinkcolor" val="tx"/>
                    </a:ext>
                  </a:extLst>
                </a:hlinkClick>
              </a:rPr>
              <a:t>James.Miller@jdpa.com</a:t>
            </a:r>
            <a:endParaRPr lang="en-US" sz="1600" dirty="0"/>
          </a:p>
        </p:txBody>
      </p:sp>
      <p:pic>
        <p:nvPicPr>
          <p:cNvPr id="13" name="Picture Placeholder 12">
            <a:extLst>
              <a:ext uri="{FF2B5EF4-FFF2-40B4-BE49-F238E27FC236}">
                <a16:creationId xmlns:a16="http://schemas.microsoft.com/office/drawing/2014/main" id="{64B661EF-5884-0F47-9BBC-325F214C98DB}"/>
              </a:ext>
            </a:extLst>
          </p:cNvPr>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l="29878" r="29878"/>
          <a:stretch>
            <a:fillRect/>
          </a:stretch>
        </p:blipFill>
        <p:spPr/>
      </p:pic>
    </p:spTree>
    <p:extLst>
      <p:ext uri="{BB962C8B-B14F-4D97-AF65-F5344CB8AC3E}">
        <p14:creationId xmlns:p14="http://schemas.microsoft.com/office/powerpoint/2010/main" val="336356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0118198" cy="729140"/>
          </a:xfrm>
        </p:spPr>
        <p:txBody>
          <a:bodyPr/>
          <a:lstStyle/>
          <a:p>
            <a:r>
              <a:rPr lang="en-US" dirty="0"/>
              <a:t>Have you or do you plan to apply for benefits offered under the Canada Emergency Response Benefit (CERB)? </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2194201857"/>
              </p:ext>
            </p:extLst>
          </p:nvPr>
        </p:nvGraphicFramePr>
        <p:xfrm>
          <a:off x="1698914" y="1788160"/>
          <a:ext cx="8794173"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71992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8540511" cy="729140"/>
          </a:xfrm>
        </p:spPr>
        <p:txBody>
          <a:bodyPr/>
          <a:lstStyle/>
          <a:p>
            <a:r>
              <a:rPr lang="en-US" dirty="0"/>
              <a:t>Which of the following have you recently experienced with a financial institution?</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1879455731"/>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50476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1532189" cy="729140"/>
          </a:xfrm>
        </p:spPr>
        <p:txBody>
          <a:bodyPr/>
          <a:lstStyle/>
          <a:p>
            <a:r>
              <a:rPr lang="en-US" dirty="0"/>
              <a:t>Which of the following changes to how you bank and make  payments have you made or plan to make due to the coronavirus crisis?</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3398557325"/>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21905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B225-6858-484A-BB7E-D1070F2E4343}"/>
              </a:ext>
            </a:extLst>
          </p:cNvPr>
          <p:cNvSpPr>
            <a:spLocks noGrp="1"/>
          </p:cNvSpPr>
          <p:nvPr>
            <p:ph type="title"/>
          </p:nvPr>
        </p:nvSpPr>
        <p:spPr/>
        <p:txBody>
          <a:bodyPr/>
          <a:lstStyle/>
          <a:p>
            <a:r>
              <a:rPr lang="en-US" dirty="0"/>
              <a:t>Financial Health</a:t>
            </a:r>
          </a:p>
        </p:txBody>
      </p:sp>
    </p:spTree>
    <p:extLst>
      <p:ext uri="{BB962C8B-B14F-4D97-AF65-F5344CB8AC3E}">
        <p14:creationId xmlns:p14="http://schemas.microsoft.com/office/powerpoint/2010/main" val="11727745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7178850" cy="729140"/>
          </a:xfrm>
        </p:spPr>
        <p:txBody>
          <a:bodyPr/>
          <a:lstStyle/>
          <a:p>
            <a:r>
              <a:rPr lang="en-US" dirty="0"/>
              <a:t>Please rate your current level of stress about your overall financial situation.</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1748028560"/>
              </p:ext>
            </p:extLst>
          </p:nvPr>
        </p:nvGraphicFramePr>
        <p:xfrm>
          <a:off x="1698914" y="1788160"/>
          <a:ext cx="8794173"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205230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0001563" cy="729140"/>
          </a:xfrm>
        </p:spPr>
        <p:txBody>
          <a:bodyPr/>
          <a:lstStyle/>
          <a:p>
            <a:r>
              <a:rPr lang="en-US" dirty="0"/>
              <a:t>Since the coronavirus crisis began, have you been unable to make the minimum monthly payment for any of these?</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1902047198"/>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527026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0118198" cy="729140"/>
          </a:xfrm>
        </p:spPr>
        <p:txBody>
          <a:bodyPr/>
          <a:lstStyle/>
          <a:p>
            <a:r>
              <a:rPr lang="en-US" dirty="0"/>
              <a:t>Which of the following describe your borrowing situation?</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2879081543"/>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121448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0118198" cy="729140"/>
          </a:xfrm>
        </p:spPr>
        <p:txBody>
          <a:bodyPr/>
          <a:lstStyle/>
          <a:p>
            <a:r>
              <a:rPr lang="en-US" dirty="0"/>
              <a:t>Which of the following describe your savings situation?</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2828923557"/>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686163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0118198" cy="729140"/>
          </a:xfrm>
        </p:spPr>
        <p:txBody>
          <a:bodyPr/>
          <a:lstStyle/>
          <a:p>
            <a:r>
              <a:rPr lang="en-US" dirty="0"/>
              <a:t>Have you experienced any of the following for longer than two weeks since the beginning of the coronavirus crisis?</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1919149625"/>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664031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B225-6858-484A-BB7E-D1070F2E4343}"/>
              </a:ext>
            </a:extLst>
          </p:cNvPr>
          <p:cNvSpPr>
            <a:spLocks noGrp="1"/>
          </p:cNvSpPr>
          <p:nvPr>
            <p:ph type="title"/>
          </p:nvPr>
        </p:nvSpPr>
        <p:spPr/>
        <p:txBody>
          <a:bodyPr/>
          <a:lstStyle/>
          <a:p>
            <a:r>
              <a:rPr lang="en-US" dirty="0"/>
              <a:t>Small Business</a:t>
            </a:r>
          </a:p>
        </p:txBody>
      </p:sp>
    </p:spTree>
    <p:extLst>
      <p:ext uri="{BB962C8B-B14F-4D97-AF65-F5344CB8AC3E}">
        <p14:creationId xmlns:p14="http://schemas.microsoft.com/office/powerpoint/2010/main" val="16295737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itle 14"/>
          <p:cNvSpPr txBox="1">
            <a:spLocks noGrp="1"/>
          </p:cNvSpPr>
          <p:nvPr>
            <p:ph type="title"/>
          </p:nvPr>
        </p:nvSpPr>
        <p:spPr/>
        <p:txBody>
          <a:bodyPr/>
          <a:lstStyle/>
          <a:p>
            <a:r>
              <a:rPr lang="en-US" dirty="0"/>
              <a:t>Survey Methodology</a:t>
            </a:r>
          </a:p>
        </p:txBody>
      </p:sp>
      <p:sp>
        <p:nvSpPr>
          <p:cNvPr id="421" name="Text Placeholder 11"/>
          <p:cNvSpPr txBox="1">
            <a:spLocks noGrp="1"/>
          </p:cNvSpPr>
          <p:nvPr>
            <p:ph type="body" idx="1"/>
          </p:nvPr>
        </p:nvSpPr>
        <p:spPr>
          <a:xfrm>
            <a:off x="303758" y="1751934"/>
            <a:ext cx="11536877" cy="3894037"/>
          </a:xfrm>
        </p:spPr>
        <p:txBody>
          <a:bodyPr/>
          <a:lstStyle/>
          <a:p>
            <a:pPr lvl="1"/>
            <a:r>
              <a:rPr lang="en-US" sz="2000" dirty="0"/>
              <a:t>Surveys were conducted online among Canadian consumers aged 18 and older</a:t>
            </a:r>
          </a:p>
          <a:p>
            <a:pPr lvl="1"/>
            <a:r>
              <a:rPr lang="en-US" sz="2000" dirty="0"/>
              <a:t>Fielded April 27-30: n=1,083 (49% male, 48% female, 3% prefer not to answer)</a:t>
            </a:r>
          </a:p>
          <a:p>
            <a:pPr lvl="1"/>
            <a:endParaRPr lang="en-US" sz="2000" dirty="0"/>
          </a:p>
        </p:txBody>
      </p:sp>
      <p:graphicFrame>
        <p:nvGraphicFramePr>
          <p:cNvPr id="4" name="Content Placeholder 6">
            <a:extLst>
              <a:ext uri="{FF2B5EF4-FFF2-40B4-BE49-F238E27FC236}">
                <a16:creationId xmlns:a16="http://schemas.microsoft.com/office/drawing/2014/main" id="{DFD44FFD-8E95-430A-AA88-A6CC30245AA3}"/>
              </a:ext>
            </a:extLst>
          </p:cNvPr>
          <p:cNvGraphicFramePr>
            <a:graphicFrameLocks/>
          </p:cNvGraphicFramePr>
          <p:nvPr>
            <p:extLst>
              <p:ext uri="{D42A27DB-BD31-4B8C-83A1-F6EECF244321}">
                <p14:modId xmlns:p14="http://schemas.microsoft.com/office/powerpoint/2010/main" val="3633337710"/>
              </p:ext>
            </p:extLst>
          </p:nvPr>
        </p:nvGraphicFramePr>
        <p:xfrm>
          <a:off x="452064" y="3096034"/>
          <a:ext cx="5212466" cy="325132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614E1FB-AC43-4954-81B4-8D9351A948CE}"/>
              </a:ext>
            </a:extLst>
          </p:cNvPr>
          <p:cNvSpPr txBox="1"/>
          <p:nvPr/>
        </p:nvSpPr>
        <p:spPr>
          <a:xfrm>
            <a:off x="1436723" y="2757480"/>
            <a:ext cx="2077813" cy="338554"/>
          </a:xfrm>
          <a:prstGeom prst="rect">
            <a:avLst/>
          </a:prstGeom>
          <a:noFill/>
        </p:spPr>
        <p:txBody>
          <a:bodyPr wrap="none" rtlCol="0">
            <a:spAutoFit/>
          </a:bodyPr>
          <a:lstStyle/>
          <a:p>
            <a:pPr algn="l"/>
            <a:r>
              <a:rPr lang="en-US" sz="1600" b="1" dirty="0">
                <a:solidFill>
                  <a:schemeClr val="bg1"/>
                </a:solidFill>
                <a:latin typeface="Helvetica" pitchFamily="2" charset="0"/>
                <a:cs typeface="Calibri" panose="020F0502020204030204" pitchFamily="34" charset="0"/>
              </a:rPr>
              <a:t>Distribution by Age</a:t>
            </a:r>
          </a:p>
        </p:txBody>
      </p:sp>
      <p:graphicFrame>
        <p:nvGraphicFramePr>
          <p:cNvPr id="6" name="Content Placeholder 6">
            <a:extLst>
              <a:ext uri="{FF2B5EF4-FFF2-40B4-BE49-F238E27FC236}">
                <a16:creationId xmlns:a16="http://schemas.microsoft.com/office/drawing/2014/main" id="{AD9B58A8-EC2B-46A2-81D0-5C65AC8A3924}"/>
              </a:ext>
            </a:extLst>
          </p:cNvPr>
          <p:cNvGraphicFramePr>
            <a:graphicFrameLocks/>
          </p:cNvGraphicFramePr>
          <p:nvPr>
            <p:extLst>
              <p:ext uri="{D42A27DB-BD31-4B8C-83A1-F6EECF244321}">
                <p14:modId xmlns:p14="http://schemas.microsoft.com/office/powerpoint/2010/main" val="2982816061"/>
              </p:ext>
            </p:extLst>
          </p:nvPr>
        </p:nvGraphicFramePr>
        <p:xfrm>
          <a:off x="5612126" y="3213463"/>
          <a:ext cx="6769874" cy="29089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4C3BDC2-011B-4867-AF89-8B52E751D880}"/>
              </a:ext>
            </a:extLst>
          </p:cNvPr>
          <p:cNvSpPr txBox="1"/>
          <p:nvPr/>
        </p:nvSpPr>
        <p:spPr>
          <a:xfrm>
            <a:off x="7469781" y="2874909"/>
            <a:ext cx="2409634" cy="338554"/>
          </a:xfrm>
          <a:prstGeom prst="rect">
            <a:avLst/>
          </a:prstGeom>
          <a:noFill/>
        </p:spPr>
        <p:txBody>
          <a:bodyPr wrap="none" rtlCol="0">
            <a:spAutoFit/>
          </a:bodyPr>
          <a:lstStyle/>
          <a:p>
            <a:pPr algn="l"/>
            <a:r>
              <a:rPr lang="en-US" sz="1600" b="1" dirty="0">
                <a:solidFill>
                  <a:schemeClr val="bg1"/>
                </a:solidFill>
                <a:latin typeface="Helvetica" pitchFamily="2" charset="0"/>
                <a:cs typeface="Calibri" panose="020F0502020204030204" pitchFamily="34" charset="0"/>
              </a:rPr>
              <a:t>Distribution by Income</a:t>
            </a:r>
          </a:p>
        </p:txBody>
      </p:sp>
    </p:spTree>
    <p:extLst>
      <p:ext uri="{BB962C8B-B14F-4D97-AF65-F5344CB8AC3E}">
        <p14:creationId xmlns:p14="http://schemas.microsoft.com/office/powerpoint/2010/main" val="13251736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0796694" cy="729140"/>
          </a:xfrm>
        </p:spPr>
        <p:txBody>
          <a:bodyPr/>
          <a:lstStyle/>
          <a:p>
            <a:r>
              <a:rPr lang="en-US" dirty="0"/>
              <a:t>As of January 2020, before the coronavirus crisis, did you own or work for a small business with 500 or fewer employees?</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45405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1243954" cy="729140"/>
          </a:xfrm>
        </p:spPr>
        <p:txBody>
          <a:bodyPr/>
          <a:lstStyle/>
          <a:p>
            <a:r>
              <a:rPr lang="en-US" sz="2400" dirty="0"/>
              <a:t>Have you or do you plan to apply for small business benefits offered under the Canada Emergency Business Account (CEBA) or the Business Credit Availability</a:t>
            </a:r>
            <a:br>
              <a:rPr lang="en-US" sz="2400" dirty="0"/>
            </a:br>
            <a:br>
              <a:rPr lang="en-US" sz="2400" dirty="0"/>
            </a:br>
            <a:r>
              <a:rPr lang="en-US" sz="2000" dirty="0"/>
              <a:t>Responses from business owners</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nvGraphicFramePr>
        <p:xfrm>
          <a:off x="1202636" y="1788160"/>
          <a:ext cx="9640956"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929367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9534424" cy="729140"/>
          </a:xfrm>
        </p:spPr>
        <p:txBody>
          <a:bodyPr/>
          <a:lstStyle/>
          <a:p>
            <a:r>
              <a:rPr lang="en-US" dirty="0"/>
              <a:t>How has the coronavirus crisis impacted the small business you owned or worked for before the crisis?</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934177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9534424" cy="729140"/>
          </a:xfrm>
        </p:spPr>
        <p:txBody>
          <a:bodyPr/>
          <a:lstStyle/>
          <a:p>
            <a:r>
              <a:rPr lang="en-US" dirty="0"/>
              <a:t>How has the coronavirus crisis impacted the small business you owned or worked for before the crisis?</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2702481887"/>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323848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B225-6858-484A-BB7E-D1070F2E4343}"/>
              </a:ext>
            </a:extLst>
          </p:cNvPr>
          <p:cNvSpPr>
            <a:spLocks noGrp="1"/>
          </p:cNvSpPr>
          <p:nvPr>
            <p:ph type="title"/>
          </p:nvPr>
        </p:nvSpPr>
        <p:spPr/>
        <p:txBody>
          <a:bodyPr/>
          <a:lstStyle/>
          <a:p>
            <a:r>
              <a:rPr lang="en-US" dirty="0"/>
              <a:t>Perceptions of Primary Bank</a:t>
            </a:r>
          </a:p>
        </p:txBody>
      </p:sp>
    </p:spTree>
    <p:extLst>
      <p:ext uri="{BB962C8B-B14F-4D97-AF65-F5344CB8AC3E}">
        <p14:creationId xmlns:p14="http://schemas.microsoft.com/office/powerpoint/2010/main" val="322225052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0118198" cy="729140"/>
          </a:xfrm>
        </p:spPr>
        <p:txBody>
          <a:bodyPr/>
          <a:lstStyle/>
          <a:p>
            <a:r>
              <a:rPr lang="en-US" dirty="0"/>
              <a:t>Have you received communication from your primary bank regarding the coronavirus? </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570264623"/>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41597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8470937" cy="729140"/>
          </a:xfrm>
        </p:spPr>
        <p:txBody>
          <a:bodyPr/>
          <a:lstStyle/>
          <a:p>
            <a:r>
              <a:rPr lang="en-US" dirty="0"/>
              <a:t>What information about the coronavirus crisis would you like to receive from your primary bank?</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1111767080"/>
              </p:ext>
            </p:extLst>
          </p:nvPr>
        </p:nvGraphicFramePr>
        <p:xfrm>
          <a:off x="374890" y="1306286"/>
          <a:ext cx="11353284" cy="4937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086537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8470937" cy="729140"/>
          </a:xfrm>
        </p:spPr>
        <p:txBody>
          <a:bodyPr/>
          <a:lstStyle/>
          <a:p>
            <a:r>
              <a:rPr lang="en-US" dirty="0"/>
              <a:t>What information about the coronavirus crisis have you received from your primary bank?</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3706454476"/>
              </p:ext>
            </p:extLst>
          </p:nvPr>
        </p:nvGraphicFramePr>
        <p:xfrm>
          <a:off x="374889" y="1319349"/>
          <a:ext cx="11452675" cy="4990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677962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0118198" cy="729140"/>
          </a:xfrm>
        </p:spPr>
        <p:txBody>
          <a:bodyPr/>
          <a:lstStyle/>
          <a:p>
            <a:r>
              <a:rPr lang="en-US" dirty="0"/>
              <a:t>Since the coronavirus crisis began, how has your usage of your primary bank's mobile app changed?</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1885547628"/>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392689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0796694" cy="729140"/>
          </a:xfrm>
        </p:spPr>
        <p:txBody>
          <a:bodyPr/>
          <a:lstStyle/>
          <a:p>
            <a:r>
              <a:rPr lang="en-US" dirty="0"/>
              <a:t>Since the coronavirus crisis began, how has your usage of online banking on a laptop or PC with your primary bank changed?</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4071774576"/>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14596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B225-6858-484A-BB7E-D1070F2E4343}"/>
              </a:ext>
            </a:extLst>
          </p:cNvPr>
          <p:cNvSpPr>
            <a:spLocks noGrp="1"/>
          </p:cNvSpPr>
          <p:nvPr>
            <p:ph type="title"/>
          </p:nvPr>
        </p:nvSpPr>
        <p:spPr/>
        <p:txBody>
          <a:bodyPr/>
          <a:lstStyle/>
          <a:p>
            <a:r>
              <a:rPr lang="en-US" dirty="0"/>
              <a:t>General Perceptions of Canadian Adults</a:t>
            </a:r>
          </a:p>
        </p:txBody>
      </p:sp>
    </p:spTree>
    <p:extLst>
      <p:ext uri="{BB962C8B-B14F-4D97-AF65-F5344CB8AC3E}">
        <p14:creationId xmlns:p14="http://schemas.microsoft.com/office/powerpoint/2010/main" val="64855298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8" y="351290"/>
            <a:ext cx="11691215" cy="729140"/>
          </a:xfrm>
        </p:spPr>
        <p:txBody>
          <a:bodyPr/>
          <a:lstStyle/>
          <a:p>
            <a:r>
              <a:rPr lang="en-US" sz="2600" dirty="0"/>
              <a:t>After the crisis is over and it is safe to have in-person interactions, what are your plans for interacting with your primary bank compared to before the crisis?</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1904577727"/>
              </p:ext>
            </p:extLst>
          </p:nvPr>
        </p:nvGraphicFramePr>
        <p:xfrm>
          <a:off x="374889" y="1801223"/>
          <a:ext cx="11452675"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873931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0796694" cy="729140"/>
          </a:xfrm>
        </p:spPr>
        <p:txBody>
          <a:bodyPr/>
          <a:lstStyle/>
          <a:p>
            <a:r>
              <a:rPr lang="en-US" dirty="0"/>
              <a:t>Has your primary bank shown concern for your personal financial situation during the coronavirus crisis?</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96242890"/>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969683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0796694" cy="729140"/>
          </a:xfrm>
        </p:spPr>
        <p:txBody>
          <a:bodyPr/>
          <a:lstStyle/>
          <a:p>
            <a:r>
              <a:rPr lang="en-US" dirty="0"/>
              <a:t>Please rate your primary bank on how well it is supporting its customers during the coronavirus crisis</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3893702423"/>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395056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0796694" cy="729140"/>
          </a:xfrm>
        </p:spPr>
        <p:txBody>
          <a:bodyPr/>
          <a:lstStyle/>
          <a:p>
            <a:r>
              <a:rPr lang="en-US" dirty="0"/>
              <a:t>How has the response from your primary bank to the coronavirus outbreak changed your impression of them?</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1444801513"/>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951666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2E4FDE-A5DA-8F44-8B69-4878239858EE}"/>
              </a:ext>
            </a:extLst>
          </p:cNvPr>
          <p:cNvSpPr>
            <a:spLocks noGrp="1"/>
          </p:cNvSpPr>
          <p:nvPr>
            <p:ph type="body" sz="quarter" idx="10"/>
          </p:nvPr>
        </p:nvSpPr>
        <p:spPr/>
        <p:txBody>
          <a:bodyPr lIns="0" tIns="0" rIns="0" bIns="0"/>
          <a:lstStyle/>
          <a:p>
            <a:r>
              <a:rPr lang="en-US" sz="2000" dirty="0"/>
              <a:t>JIM MILLER</a:t>
            </a:r>
            <a:br>
              <a:rPr lang="en-US" sz="2000" dirty="0"/>
            </a:br>
            <a:r>
              <a:rPr lang="en-US" sz="1400" i="1" dirty="0">
                <a:solidFill>
                  <a:schemeClr val="bg1">
                    <a:lumMod val="50000"/>
                  </a:schemeClr>
                </a:solidFill>
              </a:rPr>
              <a:t>Vice President, Banking and Payments Intelligence</a:t>
            </a:r>
            <a:br>
              <a:rPr lang="en-US" sz="2000" dirty="0"/>
            </a:br>
            <a:br>
              <a:rPr lang="en-US" sz="2000" dirty="0"/>
            </a:br>
            <a:r>
              <a:rPr lang="en-US" sz="1100" dirty="0">
                <a:solidFill>
                  <a:schemeClr val="accent2"/>
                </a:solidFill>
                <a:hlinkClick r:id="rId2">
                  <a:extLst>
                    <a:ext uri="{A12FA001-AC4F-418D-AE19-62706E023703}">
                      <ahyp:hlinkClr xmlns:ahyp="http://schemas.microsoft.com/office/drawing/2018/hyperlinkcolor" val="tx"/>
                    </a:ext>
                  </a:extLst>
                </a:hlinkClick>
              </a:rPr>
              <a:t>James.Miller@jdpa.com</a:t>
            </a:r>
            <a:endParaRPr lang="en-US" dirty="0">
              <a:solidFill>
                <a:schemeClr val="accent2"/>
              </a:solidFill>
            </a:endParaRPr>
          </a:p>
        </p:txBody>
      </p:sp>
    </p:spTree>
    <p:extLst>
      <p:ext uri="{BB962C8B-B14F-4D97-AF65-F5344CB8AC3E}">
        <p14:creationId xmlns:p14="http://schemas.microsoft.com/office/powerpoint/2010/main" val="333230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7178850" cy="729140"/>
          </a:xfrm>
        </p:spPr>
        <p:txBody>
          <a:bodyPr/>
          <a:lstStyle/>
          <a:p>
            <a:r>
              <a:rPr lang="en-US" dirty="0"/>
              <a:t>How has the coronavirus crisis impacted your personal financial situation?</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2852927999"/>
              </p:ext>
            </p:extLst>
          </p:nvPr>
        </p:nvGraphicFramePr>
        <p:xfrm>
          <a:off x="1698914" y="1788160"/>
          <a:ext cx="8794173"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960494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8" y="351290"/>
            <a:ext cx="8659781" cy="729140"/>
          </a:xfrm>
        </p:spPr>
        <p:txBody>
          <a:bodyPr/>
          <a:lstStyle/>
          <a:p>
            <a:r>
              <a:rPr lang="en-US" dirty="0"/>
              <a:t>How long do you expect that your financial situation will be worse due to the coronavirus?</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3112028416"/>
              </p:ext>
            </p:extLst>
          </p:nvPr>
        </p:nvGraphicFramePr>
        <p:xfrm>
          <a:off x="1698914" y="1788160"/>
          <a:ext cx="8794173"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50110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7645990" cy="729140"/>
          </a:xfrm>
        </p:spPr>
        <p:txBody>
          <a:bodyPr/>
          <a:lstStyle/>
          <a:p>
            <a:r>
              <a:rPr lang="en-US" dirty="0"/>
              <a:t>How has your family’s income changed since the coronavirus crisis began?</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2140264827"/>
              </p:ext>
            </p:extLst>
          </p:nvPr>
        </p:nvGraphicFramePr>
        <p:xfrm>
          <a:off x="1698914" y="1788160"/>
          <a:ext cx="8794173"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02623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10118198" cy="729140"/>
          </a:xfrm>
        </p:spPr>
        <p:txBody>
          <a:bodyPr/>
          <a:lstStyle/>
          <a:p>
            <a:r>
              <a:rPr lang="en-US" dirty="0"/>
              <a:t>Which statement comes closest to your view about the impact of the coronavirus crisis on your personal finances?</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3976485387"/>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1545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9" y="351290"/>
            <a:ext cx="8560389" cy="729140"/>
          </a:xfrm>
        </p:spPr>
        <p:txBody>
          <a:bodyPr/>
          <a:lstStyle/>
          <a:p>
            <a:r>
              <a:rPr lang="en-US" dirty="0"/>
              <a:t>Which of the following impacts from the coronavirus crisis have you already experienced?</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2564470854"/>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3062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80C47E-193C-E944-8293-54DB6533ADA1}"/>
              </a:ext>
            </a:extLst>
          </p:cNvPr>
          <p:cNvSpPr>
            <a:spLocks noGrp="1"/>
          </p:cNvSpPr>
          <p:nvPr>
            <p:ph type="title"/>
          </p:nvPr>
        </p:nvSpPr>
        <p:spPr>
          <a:xfrm>
            <a:off x="374888" y="351290"/>
            <a:ext cx="10717181" cy="729140"/>
          </a:xfrm>
        </p:spPr>
        <p:txBody>
          <a:bodyPr/>
          <a:lstStyle/>
          <a:p>
            <a:r>
              <a:rPr lang="en-US" dirty="0"/>
              <a:t>In how many weeks do you believe stores and restaurants which have been closed due to the coronavirus crisis should reopen? </a:t>
            </a:r>
          </a:p>
        </p:txBody>
      </p:sp>
      <p:graphicFrame>
        <p:nvGraphicFramePr>
          <p:cNvPr id="8" name="Content Placeholder 6">
            <a:extLst>
              <a:ext uri="{FF2B5EF4-FFF2-40B4-BE49-F238E27FC236}">
                <a16:creationId xmlns:a16="http://schemas.microsoft.com/office/drawing/2014/main" id="{A50722EE-5232-B94A-80BE-49ABA62EBC57}"/>
              </a:ext>
            </a:extLst>
          </p:cNvPr>
          <p:cNvGraphicFramePr>
            <a:graphicFrameLocks/>
          </p:cNvGraphicFramePr>
          <p:nvPr>
            <p:extLst>
              <p:ext uri="{D42A27DB-BD31-4B8C-83A1-F6EECF244321}">
                <p14:modId xmlns:p14="http://schemas.microsoft.com/office/powerpoint/2010/main" val="3596771122"/>
              </p:ext>
            </p:extLst>
          </p:nvPr>
        </p:nvGraphicFramePr>
        <p:xfrm>
          <a:off x="1282148" y="1788160"/>
          <a:ext cx="9210939" cy="425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6956186"/>
      </p:ext>
    </p:extLst>
  </p:cSld>
  <p:clrMapOvr>
    <a:masterClrMapping/>
  </p:clrMapOvr>
  <p:transition spd="med"/>
</p:sld>
</file>

<file path=ppt/theme/theme1.xml><?xml version="1.0" encoding="utf-8"?>
<a:theme xmlns:a="http://schemas.openxmlformats.org/drawingml/2006/main" name="Main">
  <a:themeElements>
    <a:clrScheme name="Office Theme">
      <a:dk1>
        <a:srgbClr val="000000"/>
      </a:dk1>
      <a:lt1>
        <a:srgbClr val="FFFFFF"/>
      </a:lt1>
      <a:dk2>
        <a:srgbClr val="A7A7A7"/>
      </a:dk2>
      <a:lt2>
        <a:srgbClr val="535353"/>
      </a:lt2>
      <a:accent1>
        <a:srgbClr val="33E776"/>
      </a:accent1>
      <a:accent2>
        <a:srgbClr val="0086FC"/>
      </a:accent2>
      <a:accent3>
        <a:srgbClr val="20B5B8"/>
      </a:accent3>
      <a:accent4>
        <a:srgbClr val="16A7CB"/>
      </a:accent4>
      <a:accent5>
        <a:srgbClr val="CBCBCB"/>
      </a:accent5>
      <a:accent6>
        <a:srgbClr val="919191"/>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33E776"/>
      </a:accent1>
      <a:accent2>
        <a:srgbClr val="0086FC"/>
      </a:accent2>
      <a:accent3>
        <a:srgbClr val="20B5B8"/>
      </a:accent3>
      <a:accent4>
        <a:srgbClr val="16A7CB"/>
      </a:accent4>
      <a:accent5>
        <a:srgbClr val="CBCBCB"/>
      </a:accent5>
      <a:accent6>
        <a:srgbClr val="919191"/>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56375</TotalTime>
  <Words>553</Words>
  <Application>Microsoft Office PowerPoint</Application>
  <PresentationFormat>Widescreen</PresentationFormat>
  <Paragraphs>43</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Courier New</vt:lpstr>
      <vt:lpstr>Helvetica</vt:lpstr>
      <vt:lpstr>Helvetica Light</vt:lpstr>
      <vt:lpstr>Helvetica Neue</vt:lpstr>
      <vt:lpstr>Helvetica Neue Light</vt:lpstr>
      <vt:lpstr>Wingdings</vt:lpstr>
      <vt:lpstr>Main</vt:lpstr>
      <vt:lpstr>Canadian Financial Services COVID-19 Pulse Survey </vt:lpstr>
      <vt:lpstr>Survey Methodology</vt:lpstr>
      <vt:lpstr>General Perceptions of Canadian Adults</vt:lpstr>
      <vt:lpstr>How has the coronavirus crisis impacted your personal financial situation?</vt:lpstr>
      <vt:lpstr>How long do you expect that your financial situation will be worse due to the coronavirus?</vt:lpstr>
      <vt:lpstr>How has your family’s income changed since the coronavirus crisis began?</vt:lpstr>
      <vt:lpstr>Which statement comes closest to your view about the impact of the coronavirus crisis on your personal finances?</vt:lpstr>
      <vt:lpstr>Which of the following impacts from the coronavirus crisis have you already experienced?</vt:lpstr>
      <vt:lpstr>In how many weeks do you believe stores and restaurants which have been closed due to the coronavirus crisis should reopen? </vt:lpstr>
      <vt:lpstr>Have you or do you plan to apply for benefits offered under the Canada Emergency Response Benefit (CERB)? </vt:lpstr>
      <vt:lpstr>Which of the following have you recently experienced with a financial institution?</vt:lpstr>
      <vt:lpstr>Which of the following changes to how you bank and make  payments have you made or plan to make due to the coronavirus crisis?</vt:lpstr>
      <vt:lpstr>Financial Health</vt:lpstr>
      <vt:lpstr>Please rate your current level of stress about your overall financial situation.</vt:lpstr>
      <vt:lpstr>Since the coronavirus crisis began, have you been unable to make the minimum monthly payment for any of these?</vt:lpstr>
      <vt:lpstr>Which of the following describe your borrowing situation?</vt:lpstr>
      <vt:lpstr>Which of the following describe your savings situation?</vt:lpstr>
      <vt:lpstr>Have you experienced any of the following for longer than two weeks since the beginning of the coronavirus crisis?</vt:lpstr>
      <vt:lpstr>Small Business</vt:lpstr>
      <vt:lpstr>As of January 2020, before the coronavirus crisis, did you own or work for a small business with 500 or fewer employees?</vt:lpstr>
      <vt:lpstr>Have you or do you plan to apply for small business benefits offered under the Canada Emergency Business Account (CEBA) or the Business Credit Availability  Responses from business owners</vt:lpstr>
      <vt:lpstr>How has the coronavirus crisis impacted the small business you owned or worked for before the crisis?</vt:lpstr>
      <vt:lpstr>How has the coronavirus crisis impacted the small business you owned or worked for before the crisis?</vt:lpstr>
      <vt:lpstr>Perceptions of Primary Bank</vt:lpstr>
      <vt:lpstr>Have you received communication from your primary bank regarding the coronavirus? </vt:lpstr>
      <vt:lpstr>What information about the coronavirus crisis would you like to receive from your primary bank?</vt:lpstr>
      <vt:lpstr>What information about the coronavirus crisis have you received from your primary bank?</vt:lpstr>
      <vt:lpstr>Since the coronavirus crisis began, how has your usage of your primary bank's mobile app changed?</vt:lpstr>
      <vt:lpstr>Since the coronavirus crisis began, how has your usage of online banking on a laptop or PC with your primary bank changed?</vt:lpstr>
      <vt:lpstr>After the crisis is over and it is safe to have in-person interactions, what are your plans for interacting with your primary bank compared to before the crisis?</vt:lpstr>
      <vt:lpstr>Has your primary bank shown concern for your personal financial situation during the coronavirus crisis?</vt:lpstr>
      <vt:lpstr>Please rate your primary bank on how well it is supporting its customers during the coronavirus crisis</vt:lpstr>
      <vt:lpstr>How has the response from your primary bank to the coronavirus outbreak changed your impression of them?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 Title of Study Type of Document</dc:title>
  <cp:lastModifiedBy>Miller, James</cp:lastModifiedBy>
  <cp:revision>354</cp:revision>
  <dcterms:modified xsi:type="dcterms:W3CDTF">2020-05-01T20:15:29Z</dcterms:modified>
</cp:coreProperties>
</file>